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8" r:id="rId2"/>
  </p:sldMasterIdLst>
  <p:sldIdLst>
    <p:sldId id="11088065" r:id="rId3"/>
    <p:sldId id="11088066" r:id="rId4"/>
    <p:sldId id="11088083" r:id="rId5"/>
    <p:sldId id="11088084" r:id="rId6"/>
    <p:sldId id="11088067" r:id="rId7"/>
    <p:sldId id="11088068" r:id="rId8"/>
    <p:sldId id="11088069" r:id="rId9"/>
    <p:sldId id="11088070" r:id="rId10"/>
    <p:sldId id="11088071" r:id="rId11"/>
    <p:sldId id="11088072" r:id="rId12"/>
    <p:sldId id="11088073" r:id="rId13"/>
    <p:sldId id="11088074" r:id="rId14"/>
    <p:sldId id="11088075" r:id="rId15"/>
    <p:sldId id="11088076" r:id="rId16"/>
    <p:sldId id="11088077" r:id="rId17"/>
    <p:sldId id="11088078" r:id="rId18"/>
    <p:sldId id="11088079" r:id="rId19"/>
    <p:sldId id="11088080" r:id="rId20"/>
    <p:sldId id="11088081" r:id="rId21"/>
    <p:sldId id="11088086" r:id="rId22"/>
    <p:sldId id="11088082" r:id="rId23"/>
    <p:sldId id="11088087" r:id="rId24"/>
    <p:sldId id="11088085" r:id="rId25"/>
    <p:sldId id="11088088" r:id="rId26"/>
    <p:sldId id="11088089" r:id="rId27"/>
    <p:sldId id="11088090" r:id="rId28"/>
    <p:sldId id="11088091" r:id="rId29"/>
    <p:sldId id="11088092" r:id="rId30"/>
    <p:sldId id="11088094" r:id="rId31"/>
    <p:sldId id="1108809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B7B"/>
    <a:srgbClr val="103B5A"/>
    <a:srgbClr val="10065A"/>
    <a:srgbClr val="16087C"/>
    <a:srgbClr val="371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50" d="100"/>
          <a:sy n="50" d="100"/>
        </p:scale>
        <p:origin x="5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104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145DB5-786D-4680-876D-70AA378ECD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5665" y="-6082030"/>
            <a:ext cx="12152671" cy="12164061"/>
          </a:xfrm>
          <a:custGeom>
            <a:avLst/>
            <a:gdLst>
              <a:gd name="connsiteX0" fmla="*/ 5186314 w 12152671"/>
              <a:gd name="connsiteY0" fmla="*/ 7561597 h 12164061"/>
              <a:gd name="connsiteX1" fmla="*/ 10167571 w 12152671"/>
              <a:gd name="connsiteY1" fmla="*/ 10577004 h 12164061"/>
              <a:gd name="connsiteX2" fmla="*/ 6320581 w 12152671"/>
              <a:gd name="connsiteY2" fmla="*/ 12164061 h 12164061"/>
              <a:gd name="connsiteX3" fmla="*/ 5186314 w 12152671"/>
              <a:gd name="connsiteY3" fmla="*/ 7561597 h 12164061"/>
              <a:gd name="connsiteX4" fmla="*/ 4402360 w 12152671"/>
              <a:gd name="connsiteY4" fmla="*/ 6499273 h 12164061"/>
              <a:gd name="connsiteX5" fmla="*/ 4489628 w 12152671"/>
              <a:gd name="connsiteY5" fmla="*/ 6848502 h 12164061"/>
              <a:gd name="connsiteX6" fmla="*/ 4489628 w 12152671"/>
              <a:gd name="connsiteY6" fmla="*/ 6864375 h 12164061"/>
              <a:gd name="connsiteX7" fmla="*/ 4489628 w 12152671"/>
              <a:gd name="connsiteY7" fmla="*/ 6872312 h 12164061"/>
              <a:gd name="connsiteX8" fmla="*/ 5798650 w 12152671"/>
              <a:gd name="connsiteY8" fmla="*/ 12158368 h 12164061"/>
              <a:gd name="connsiteX9" fmla="*/ 1950920 w 12152671"/>
              <a:gd name="connsiteY9" fmla="*/ 10555091 h 12164061"/>
              <a:gd name="connsiteX10" fmla="*/ 4402360 w 12152671"/>
              <a:gd name="connsiteY10" fmla="*/ 6499273 h 12164061"/>
              <a:gd name="connsiteX11" fmla="*/ 12152671 w 12152671"/>
              <a:gd name="connsiteY11" fmla="*/ 6362564 h 12164061"/>
              <a:gd name="connsiteX12" fmla="*/ 10542267 w 12152671"/>
              <a:gd name="connsiteY12" fmla="*/ 10204597 h 12164061"/>
              <a:gd name="connsiteX13" fmla="*/ 6496423 w 12152671"/>
              <a:gd name="connsiteY13" fmla="*/ 7759667 h 12164061"/>
              <a:gd name="connsiteX14" fmla="*/ 6829611 w 12152671"/>
              <a:gd name="connsiteY14" fmla="*/ 7680287 h 12164061"/>
              <a:gd name="connsiteX15" fmla="*/ 6837543 w 12152671"/>
              <a:gd name="connsiteY15" fmla="*/ 7672348 h 12164061"/>
              <a:gd name="connsiteX16" fmla="*/ 6853409 w 12152671"/>
              <a:gd name="connsiteY16" fmla="*/ 7672348 h 12164061"/>
              <a:gd name="connsiteX17" fmla="*/ 6869276 w 12152671"/>
              <a:gd name="connsiteY17" fmla="*/ 7664410 h 12164061"/>
              <a:gd name="connsiteX18" fmla="*/ 12152671 w 12152671"/>
              <a:gd name="connsiteY18" fmla="*/ 6362564 h 12164061"/>
              <a:gd name="connsiteX19" fmla="*/ 4599617 w 12152671"/>
              <a:gd name="connsiteY19" fmla="*/ 5189166 h 12164061"/>
              <a:gd name="connsiteX20" fmla="*/ 1586074 w 12152671"/>
              <a:gd name="connsiteY20" fmla="*/ 10181814 h 12164061"/>
              <a:gd name="connsiteX21" fmla="*/ 0 w 12152671"/>
              <a:gd name="connsiteY21" fmla="*/ 6324217 h 12164061"/>
              <a:gd name="connsiteX22" fmla="*/ 4599617 w 12152671"/>
              <a:gd name="connsiteY22" fmla="*/ 5189166 h 12164061"/>
              <a:gd name="connsiteX23" fmla="*/ 6099022 w 12152671"/>
              <a:gd name="connsiteY23" fmla="*/ 4816068 h 12164061"/>
              <a:gd name="connsiteX24" fmla="*/ 6360947 w 12152671"/>
              <a:gd name="connsiteY24" fmla="*/ 4847817 h 12164061"/>
              <a:gd name="connsiteX25" fmla="*/ 6424442 w 12152671"/>
              <a:gd name="connsiteY25" fmla="*/ 4863691 h 12164061"/>
              <a:gd name="connsiteX26" fmla="*/ 6440317 w 12152671"/>
              <a:gd name="connsiteY26" fmla="*/ 4871628 h 12164061"/>
              <a:gd name="connsiteX27" fmla="*/ 6987976 w 12152671"/>
              <a:gd name="connsiteY27" fmla="*/ 5204984 h 12164061"/>
              <a:gd name="connsiteX28" fmla="*/ 7138780 w 12152671"/>
              <a:gd name="connsiteY28" fmla="*/ 5387536 h 12164061"/>
              <a:gd name="connsiteX29" fmla="*/ 7194339 w 12152671"/>
              <a:gd name="connsiteY29" fmla="*/ 5482782 h 12164061"/>
              <a:gd name="connsiteX30" fmla="*/ 7345143 w 12152671"/>
              <a:gd name="connsiteY30" fmla="*/ 6101872 h 12164061"/>
              <a:gd name="connsiteX31" fmla="*/ 7345143 w 12152671"/>
              <a:gd name="connsiteY31" fmla="*/ 6117746 h 12164061"/>
              <a:gd name="connsiteX32" fmla="*/ 7329269 w 12152671"/>
              <a:gd name="connsiteY32" fmla="*/ 6260614 h 12164061"/>
              <a:gd name="connsiteX33" fmla="*/ 7329269 w 12152671"/>
              <a:gd name="connsiteY33" fmla="*/ 6276488 h 12164061"/>
              <a:gd name="connsiteX34" fmla="*/ 7313395 w 12152671"/>
              <a:gd name="connsiteY34" fmla="*/ 6363795 h 12164061"/>
              <a:gd name="connsiteX35" fmla="*/ 7297522 w 12152671"/>
              <a:gd name="connsiteY35" fmla="*/ 6427292 h 12164061"/>
              <a:gd name="connsiteX36" fmla="*/ 6956226 w 12152671"/>
              <a:gd name="connsiteY36" fmla="*/ 6998762 h 12164061"/>
              <a:gd name="connsiteX37" fmla="*/ 6868919 w 12152671"/>
              <a:gd name="connsiteY37" fmla="*/ 7070197 h 12164061"/>
              <a:gd name="connsiteX38" fmla="*/ 6797485 w 12152671"/>
              <a:gd name="connsiteY38" fmla="*/ 7125755 h 12164061"/>
              <a:gd name="connsiteX39" fmla="*/ 6749863 w 12152671"/>
              <a:gd name="connsiteY39" fmla="*/ 7157504 h 12164061"/>
              <a:gd name="connsiteX40" fmla="*/ 6694303 w 12152671"/>
              <a:gd name="connsiteY40" fmla="*/ 7189251 h 12164061"/>
              <a:gd name="connsiteX41" fmla="*/ 6281576 w 12152671"/>
              <a:gd name="connsiteY41" fmla="*/ 7292433 h 12164061"/>
              <a:gd name="connsiteX42" fmla="*/ 6059338 w 12152671"/>
              <a:gd name="connsiteY42" fmla="*/ 7347993 h 12164061"/>
              <a:gd name="connsiteX43" fmla="*/ 6019653 w 12152671"/>
              <a:gd name="connsiteY43" fmla="*/ 7347993 h 12164061"/>
              <a:gd name="connsiteX44" fmla="*/ 5995841 w 12152671"/>
              <a:gd name="connsiteY44" fmla="*/ 7347993 h 12164061"/>
              <a:gd name="connsiteX45" fmla="*/ 5884723 w 12152671"/>
              <a:gd name="connsiteY45" fmla="*/ 7332119 h 12164061"/>
              <a:gd name="connsiteX46" fmla="*/ 5797415 w 12152671"/>
              <a:gd name="connsiteY46" fmla="*/ 7316246 h 12164061"/>
              <a:gd name="connsiteX47" fmla="*/ 5725981 w 12152671"/>
              <a:gd name="connsiteY47" fmla="*/ 7300372 h 12164061"/>
              <a:gd name="connsiteX48" fmla="*/ 5170386 w 12152671"/>
              <a:gd name="connsiteY48" fmla="*/ 6959076 h 12164061"/>
              <a:gd name="connsiteX49" fmla="*/ 5091015 w 12152671"/>
              <a:gd name="connsiteY49" fmla="*/ 6871769 h 12164061"/>
              <a:gd name="connsiteX50" fmla="*/ 5027518 w 12152671"/>
              <a:gd name="connsiteY50" fmla="*/ 6792398 h 12164061"/>
              <a:gd name="connsiteX51" fmla="*/ 5011645 w 12152671"/>
              <a:gd name="connsiteY51" fmla="*/ 6768587 h 12164061"/>
              <a:gd name="connsiteX52" fmla="*/ 4971958 w 12152671"/>
              <a:gd name="connsiteY52" fmla="*/ 6697153 h 12164061"/>
              <a:gd name="connsiteX53" fmla="*/ 4813217 w 12152671"/>
              <a:gd name="connsiteY53" fmla="*/ 6062188 h 12164061"/>
              <a:gd name="connsiteX54" fmla="*/ 4813217 w 12152671"/>
              <a:gd name="connsiteY54" fmla="*/ 6030439 h 12164061"/>
              <a:gd name="connsiteX55" fmla="*/ 4813217 w 12152671"/>
              <a:gd name="connsiteY55" fmla="*/ 5998691 h 12164061"/>
              <a:gd name="connsiteX56" fmla="*/ 4813217 w 12152671"/>
              <a:gd name="connsiteY56" fmla="*/ 5974881 h 12164061"/>
              <a:gd name="connsiteX57" fmla="*/ 4821154 w 12152671"/>
              <a:gd name="connsiteY57" fmla="*/ 5919320 h 12164061"/>
              <a:gd name="connsiteX58" fmla="*/ 4829093 w 12152671"/>
              <a:gd name="connsiteY58" fmla="*/ 5895510 h 12164061"/>
              <a:gd name="connsiteX59" fmla="*/ 4844966 w 12152671"/>
              <a:gd name="connsiteY59" fmla="*/ 5800265 h 12164061"/>
              <a:gd name="connsiteX60" fmla="*/ 4860840 w 12152671"/>
              <a:gd name="connsiteY60" fmla="*/ 5736768 h 12164061"/>
              <a:gd name="connsiteX61" fmla="*/ 5202134 w 12152671"/>
              <a:gd name="connsiteY61" fmla="*/ 5173237 h 12164061"/>
              <a:gd name="connsiteX62" fmla="*/ 5210071 w 12152671"/>
              <a:gd name="connsiteY62" fmla="*/ 5157361 h 12164061"/>
              <a:gd name="connsiteX63" fmla="*/ 5392625 w 12152671"/>
              <a:gd name="connsiteY63" fmla="*/ 5014496 h 12164061"/>
              <a:gd name="connsiteX64" fmla="*/ 5464058 w 12152671"/>
              <a:gd name="connsiteY64" fmla="*/ 4974809 h 12164061"/>
              <a:gd name="connsiteX65" fmla="*/ 6099022 w 12152671"/>
              <a:gd name="connsiteY65" fmla="*/ 4816068 h 12164061"/>
              <a:gd name="connsiteX66" fmla="*/ 10573756 w 12152671"/>
              <a:gd name="connsiteY66" fmla="*/ 1982248 h 12164061"/>
              <a:gd name="connsiteX67" fmla="*/ 12152667 w 12152671"/>
              <a:gd name="connsiteY67" fmla="*/ 5839845 h 12164061"/>
              <a:gd name="connsiteX68" fmla="*/ 7558747 w 12152671"/>
              <a:gd name="connsiteY68" fmla="*/ 6974897 h 12164061"/>
              <a:gd name="connsiteX69" fmla="*/ 10573756 w 12152671"/>
              <a:gd name="connsiteY69" fmla="*/ 1982248 h 12164061"/>
              <a:gd name="connsiteX70" fmla="*/ 1641842 w 12152671"/>
              <a:gd name="connsiteY70" fmla="*/ 1928139 h 12164061"/>
              <a:gd name="connsiteX71" fmla="*/ 5679031 w 12152671"/>
              <a:gd name="connsiteY71" fmla="*/ 4396613 h 12164061"/>
              <a:gd name="connsiteX72" fmla="*/ 5306245 w 12152671"/>
              <a:gd name="connsiteY72" fmla="*/ 4491859 h 12164061"/>
              <a:gd name="connsiteX73" fmla="*/ 5290381 w 12152671"/>
              <a:gd name="connsiteY73" fmla="*/ 4499795 h 12164061"/>
              <a:gd name="connsiteX74" fmla="*/ 0 w 12152671"/>
              <a:gd name="connsiteY74" fmla="*/ 5801497 h 12164061"/>
              <a:gd name="connsiteX75" fmla="*/ 1641842 w 12152671"/>
              <a:gd name="connsiteY75" fmla="*/ 1928139 h 12164061"/>
              <a:gd name="connsiteX76" fmla="*/ 6399589 w 12152671"/>
              <a:gd name="connsiteY76" fmla="*/ 8546 h 12164061"/>
              <a:gd name="connsiteX77" fmla="*/ 10201750 w 12152671"/>
              <a:gd name="connsiteY77" fmla="*/ 1618950 h 12164061"/>
              <a:gd name="connsiteX78" fmla="*/ 7756938 w 12152671"/>
              <a:gd name="connsiteY78" fmla="*/ 5664793 h 12164061"/>
              <a:gd name="connsiteX79" fmla="*/ 7677560 w 12152671"/>
              <a:gd name="connsiteY79" fmla="*/ 5347472 h 12164061"/>
              <a:gd name="connsiteX80" fmla="*/ 7677560 w 12152671"/>
              <a:gd name="connsiteY80" fmla="*/ 5323674 h 12164061"/>
              <a:gd name="connsiteX81" fmla="*/ 6399589 w 12152671"/>
              <a:gd name="connsiteY81" fmla="*/ 8546 h 12164061"/>
              <a:gd name="connsiteX82" fmla="*/ 5877693 w 12152671"/>
              <a:gd name="connsiteY82" fmla="*/ 0 h 12164061"/>
              <a:gd name="connsiteX83" fmla="*/ 6980591 w 12152671"/>
              <a:gd name="connsiteY83" fmla="*/ 4602464 h 12164061"/>
              <a:gd name="connsiteX84" fmla="*/ 6694949 w 12152671"/>
              <a:gd name="connsiteY84" fmla="*/ 4427886 h 12164061"/>
              <a:gd name="connsiteX85" fmla="*/ 6663211 w 12152671"/>
              <a:gd name="connsiteY85" fmla="*/ 4412016 h 12164061"/>
              <a:gd name="connsiteX86" fmla="*/ 2013577 w 12152671"/>
              <a:gd name="connsiteY86" fmla="*/ 1555314 h 12164061"/>
              <a:gd name="connsiteX87" fmla="*/ 5877693 w 12152671"/>
              <a:gd name="connsiteY87" fmla="*/ 0 h 1216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2152671" h="12164061">
                <a:moveTo>
                  <a:pt x="5186314" y="7561597"/>
                </a:moveTo>
                <a:cubicBezTo>
                  <a:pt x="5186314" y="7561597"/>
                  <a:pt x="5186314" y="7561597"/>
                  <a:pt x="10167571" y="10577004"/>
                </a:cubicBezTo>
                <a:cubicBezTo>
                  <a:pt x="9112623" y="11545109"/>
                  <a:pt x="7748330" y="12100579"/>
                  <a:pt x="6320581" y="12164061"/>
                </a:cubicBezTo>
                <a:cubicBezTo>
                  <a:pt x="6320581" y="12164061"/>
                  <a:pt x="6320581" y="12164061"/>
                  <a:pt x="5186314" y="7561597"/>
                </a:cubicBezTo>
                <a:close/>
                <a:moveTo>
                  <a:pt x="4402360" y="6499273"/>
                </a:moveTo>
                <a:cubicBezTo>
                  <a:pt x="4402360" y="6499273"/>
                  <a:pt x="4402360" y="6499273"/>
                  <a:pt x="4489628" y="6848502"/>
                </a:cubicBezTo>
                <a:cubicBezTo>
                  <a:pt x="4489628" y="6848502"/>
                  <a:pt x="4489628" y="6856439"/>
                  <a:pt x="4489628" y="6864375"/>
                </a:cubicBezTo>
                <a:cubicBezTo>
                  <a:pt x="4489628" y="6864375"/>
                  <a:pt x="4489628" y="6864375"/>
                  <a:pt x="4489628" y="6872312"/>
                </a:cubicBezTo>
                <a:cubicBezTo>
                  <a:pt x="4489628" y="6872312"/>
                  <a:pt x="4489628" y="6872312"/>
                  <a:pt x="5798650" y="12158368"/>
                </a:cubicBezTo>
                <a:cubicBezTo>
                  <a:pt x="4370627" y="12094873"/>
                  <a:pt x="3006071" y="11523406"/>
                  <a:pt x="1950920" y="10555091"/>
                </a:cubicBezTo>
                <a:cubicBezTo>
                  <a:pt x="1950920" y="10555091"/>
                  <a:pt x="1950920" y="10555091"/>
                  <a:pt x="4402360" y="6499273"/>
                </a:cubicBezTo>
                <a:close/>
                <a:moveTo>
                  <a:pt x="12152671" y="6362564"/>
                </a:moveTo>
                <a:cubicBezTo>
                  <a:pt x="12089205" y="7791420"/>
                  <a:pt x="11518029" y="9156770"/>
                  <a:pt x="10542267" y="10204597"/>
                </a:cubicBezTo>
                <a:cubicBezTo>
                  <a:pt x="10542267" y="10204597"/>
                  <a:pt x="10542267" y="10204597"/>
                  <a:pt x="6496423" y="7759667"/>
                </a:cubicBezTo>
                <a:cubicBezTo>
                  <a:pt x="6496423" y="7759667"/>
                  <a:pt x="6496423" y="7759667"/>
                  <a:pt x="6829611" y="7680287"/>
                </a:cubicBezTo>
                <a:cubicBezTo>
                  <a:pt x="6837543" y="7680287"/>
                  <a:pt x="6837543" y="7672348"/>
                  <a:pt x="6837543" y="7672348"/>
                </a:cubicBezTo>
                <a:cubicBezTo>
                  <a:pt x="6845476" y="7672348"/>
                  <a:pt x="6853409" y="7672348"/>
                  <a:pt x="6853409" y="7672348"/>
                </a:cubicBezTo>
                <a:cubicBezTo>
                  <a:pt x="6861342" y="7672348"/>
                  <a:pt x="6869276" y="7672348"/>
                  <a:pt x="6869276" y="7664410"/>
                </a:cubicBezTo>
                <a:cubicBezTo>
                  <a:pt x="6869276" y="7664410"/>
                  <a:pt x="6869276" y="7664410"/>
                  <a:pt x="12152671" y="6362564"/>
                </a:cubicBezTo>
                <a:close/>
                <a:moveTo>
                  <a:pt x="4599617" y="5189166"/>
                </a:moveTo>
                <a:cubicBezTo>
                  <a:pt x="4599617" y="5189166"/>
                  <a:pt x="4599617" y="5189166"/>
                  <a:pt x="1586074" y="10181814"/>
                </a:cubicBezTo>
                <a:cubicBezTo>
                  <a:pt x="618568" y="9126136"/>
                  <a:pt x="55511" y="7752958"/>
                  <a:pt x="0" y="6324217"/>
                </a:cubicBezTo>
                <a:cubicBezTo>
                  <a:pt x="0" y="6324217"/>
                  <a:pt x="0" y="6324217"/>
                  <a:pt x="4599617" y="5189166"/>
                </a:cubicBezTo>
                <a:close/>
                <a:moveTo>
                  <a:pt x="6099022" y="4816068"/>
                </a:moveTo>
                <a:cubicBezTo>
                  <a:pt x="6186330" y="4816068"/>
                  <a:pt x="6273639" y="4824005"/>
                  <a:pt x="6360947" y="4847817"/>
                </a:cubicBezTo>
                <a:cubicBezTo>
                  <a:pt x="6384757" y="4847817"/>
                  <a:pt x="6400631" y="4855754"/>
                  <a:pt x="6424442" y="4863691"/>
                </a:cubicBezTo>
                <a:cubicBezTo>
                  <a:pt x="6424442" y="4863691"/>
                  <a:pt x="6424442" y="4863691"/>
                  <a:pt x="6440317" y="4871628"/>
                </a:cubicBezTo>
                <a:cubicBezTo>
                  <a:pt x="6440317" y="4871628"/>
                  <a:pt x="6440317" y="4871628"/>
                  <a:pt x="6987976" y="5204984"/>
                </a:cubicBezTo>
                <a:cubicBezTo>
                  <a:pt x="7043534" y="5260544"/>
                  <a:pt x="7091157" y="5324041"/>
                  <a:pt x="7138780" y="5387536"/>
                </a:cubicBezTo>
                <a:cubicBezTo>
                  <a:pt x="7154654" y="5419286"/>
                  <a:pt x="7178465" y="5451033"/>
                  <a:pt x="7194339" y="5482782"/>
                </a:cubicBezTo>
                <a:cubicBezTo>
                  <a:pt x="7194339" y="5482782"/>
                  <a:pt x="7194339" y="5482782"/>
                  <a:pt x="7345143" y="6101872"/>
                </a:cubicBezTo>
                <a:cubicBezTo>
                  <a:pt x="7345143" y="6101872"/>
                  <a:pt x="7345143" y="6101872"/>
                  <a:pt x="7345143" y="6117746"/>
                </a:cubicBezTo>
                <a:cubicBezTo>
                  <a:pt x="7345143" y="6165369"/>
                  <a:pt x="7337206" y="6212991"/>
                  <a:pt x="7329269" y="6260614"/>
                </a:cubicBezTo>
                <a:cubicBezTo>
                  <a:pt x="7329269" y="6260614"/>
                  <a:pt x="7329269" y="6260614"/>
                  <a:pt x="7329269" y="6276488"/>
                </a:cubicBezTo>
                <a:cubicBezTo>
                  <a:pt x="7329269" y="6300300"/>
                  <a:pt x="7321332" y="6324111"/>
                  <a:pt x="7313395" y="6363795"/>
                </a:cubicBezTo>
                <a:cubicBezTo>
                  <a:pt x="7305459" y="6387608"/>
                  <a:pt x="7305459" y="6403481"/>
                  <a:pt x="7297522" y="6427292"/>
                </a:cubicBezTo>
                <a:cubicBezTo>
                  <a:pt x="7297522" y="6427292"/>
                  <a:pt x="7297522" y="6427292"/>
                  <a:pt x="6956226" y="6998762"/>
                </a:cubicBezTo>
                <a:cubicBezTo>
                  <a:pt x="6924479" y="7022573"/>
                  <a:pt x="6900666" y="7046384"/>
                  <a:pt x="6868919" y="7070197"/>
                </a:cubicBezTo>
                <a:cubicBezTo>
                  <a:pt x="6845108" y="7094007"/>
                  <a:pt x="6813359" y="7117818"/>
                  <a:pt x="6797485" y="7125755"/>
                </a:cubicBezTo>
                <a:cubicBezTo>
                  <a:pt x="6797485" y="7125755"/>
                  <a:pt x="6797485" y="7125755"/>
                  <a:pt x="6749863" y="7157504"/>
                </a:cubicBezTo>
                <a:cubicBezTo>
                  <a:pt x="6733988" y="7165441"/>
                  <a:pt x="6710177" y="7181315"/>
                  <a:pt x="6694303" y="7189251"/>
                </a:cubicBezTo>
                <a:cubicBezTo>
                  <a:pt x="6694303" y="7189251"/>
                  <a:pt x="6694303" y="7189251"/>
                  <a:pt x="6281576" y="7292433"/>
                </a:cubicBezTo>
                <a:cubicBezTo>
                  <a:pt x="6281576" y="7292433"/>
                  <a:pt x="6281576" y="7292433"/>
                  <a:pt x="6059338" y="7347993"/>
                </a:cubicBezTo>
                <a:cubicBezTo>
                  <a:pt x="6059338" y="7347993"/>
                  <a:pt x="6059338" y="7347993"/>
                  <a:pt x="6019653" y="7347993"/>
                </a:cubicBezTo>
                <a:cubicBezTo>
                  <a:pt x="6019653" y="7347993"/>
                  <a:pt x="6019653" y="7347993"/>
                  <a:pt x="5995841" y="7347993"/>
                </a:cubicBezTo>
                <a:cubicBezTo>
                  <a:pt x="5995841" y="7347993"/>
                  <a:pt x="5995841" y="7347993"/>
                  <a:pt x="5884723" y="7332119"/>
                </a:cubicBezTo>
                <a:cubicBezTo>
                  <a:pt x="5860912" y="7332119"/>
                  <a:pt x="5837099" y="7324182"/>
                  <a:pt x="5797415" y="7316246"/>
                </a:cubicBezTo>
                <a:cubicBezTo>
                  <a:pt x="5773604" y="7308308"/>
                  <a:pt x="5749792" y="7308308"/>
                  <a:pt x="5725981" y="7300372"/>
                </a:cubicBezTo>
                <a:cubicBezTo>
                  <a:pt x="5725981" y="7300372"/>
                  <a:pt x="5725981" y="7300372"/>
                  <a:pt x="5170386" y="6959076"/>
                </a:cubicBezTo>
                <a:cubicBezTo>
                  <a:pt x="5138637" y="6935266"/>
                  <a:pt x="5114826" y="6903518"/>
                  <a:pt x="5091015" y="6871769"/>
                </a:cubicBezTo>
                <a:cubicBezTo>
                  <a:pt x="5067205" y="6847958"/>
                  <a:pt x="5051329" y="6824147"/>
                  <a:pt x="5027518" y="6792398"/>
                </a:cubicBezTo>
                <a:cubicBezTo>
                  <a:pt x="5027518" y="6784461"/>
                  <a:pt x="5019582" y="6776524"/>
                  <a:pt x="5011645" y="6768587"/>
                </a:cubicBezTo>
                <a:cubicBezTo>
                  <a:pt x="4995771" y="6744777"/>
                  <a:pt x="4979895" y="6720964"/>
                  <a:pt x="4971958" y="6697153"/>
                </a:cubicBezTo>
                <a:cubicBezTo>
                  <a:pt x="4971958" y="6697153"/>
                  <a:pt x="4971958" y="6697153"/>
                  <a:pt x="4813217" y="6062188"/>
                </a:cubicBezTo>
                <a:cubicBezTo>
                  <a:pt x="4813217" y="6062188"/>
                  <a:pt x="4813217" y="6062188"/>
                  <a:pt x="4813217" y="6030439"/>
                </a:cubicBezTo>
                <a:cubicBezTo>
                  <a:pt x="4813217" y="6022504"/>
                  <a:pt x="4813217" y="6014565"/>
                  <a:pt x="4813217" y="5998691"/>
                </a:cubicBezTo>
                <a:cubicBezTo>
                  <a:pt x="4813217" y="5990754"/>
                  <a:pt x="4813217" y="5982817"/>
                  <a:pt x="4813217" y="5974881"/>
                </a:cubicBezTo>
                <a:cubicBezTo>
                  <a:pt x="4821154" y="5959005"/>
                  <a:pt x="4821154" y="5935194"/>
                  <a:pt x="4821154" y="5919320"/>
                </a:cubicBezTo>
                <a:cubicBezTo>
                  <a:pt x="4821154" y="5919320"/>
                  <a:pt x="4829093" y="5895510"/>
                  <a:pt x="4829093" y="5895510"/>
                </a:cubicBezTo>
                <a:cubicBezTo>
                  <a:pt x="4829093" y="5863762"/>
                  <a:pt x="4837029" y="5839950"/>
                  <a:pt x="4844966" y="5800265"/>
                </a:cubicBezTo>
                <a:cubicBezTo>
                  <a:pt x="4844966" y="5776453"/>
                  <a:pt x="4852903" y="5752642"/>
                  <a:pt x="4860840" y="5736768"/>
                </a:cubicBezTo>
                <a:cubicBezTo>
                  <a:pt x="4860840" y="5736768"/>
                  <a:pt x="4860840" y="5736768"/>
                  <a:pt x="5202134" y="5173237"/>
                </a:cubicBezTo>
                <a:cubicBezTo>
                  <a:pt x="5202134" y="5173237"/>
                  <a:pt x="5202134" y="5173237"/>
                  <a:pt x="5210071" y="5157361"/>
                </a:cubicBezTo>
                <a:cubicBezTo>
                  <a:pt x="5265631" y="5109739"/>
                  <a:pt x="5329128" y="5054180"/>
                  <a:pt x="5392625" y="5014496"/>
                </a:cubicBezTo>
                <a:cubicBezTo>
                  <a:pt x="5416435" y="4998622"/>
                  <a:pt x="5440246" y="4990683"/>
                  <a:pt x="5464058" y="4974809"/>
                </a:cubicBezTo>
                <a:cubicBezTo>
                  <a:pt x="5464058" y="4974809"/>
                  <a:pt x="5464058" y="4974809"/>
                  <a:pt x="6099022" y="4816068"/>
                </a:cubicBezTo>
                <a:close/>
                <a:moveTo>
                  <a:pt x="10573756" y="1982248"/>
                </a:moveTo>
                <a:cubicBezTo>
                  <a:pt x="11533799" y="3045865"/>
                  <a:pt x="12097127" y="4411105"/>
                  <a:pt x="12152667" y="5839845"/>
                </a:cubicBezTo>
                <a:cubicBezTo>
                  <a:pt x="12152667" y="5839845"/>
                  <a:pt x="12152667" y="5839845"/>
                  <a:pt x="7558747" y="6974897"/>
                </a:cubicBezTo>
                <a:cubicBezTo>
                  <a:pt x="7558747" y="6974897"/>
                  <a:pt x="7558747" y="6974897"/>
                  <a:pt x="10573756" y="1982248"/>
                </a:cubicBezTo>
                <a:close/>
                <a:moveTo>
                  <a:pt x="1641842" y="1928139"/>
                </a:moveTo>
                <a:cubicBezTo>
                  <a:pt x="1641842" y="1928139"/>
                  <a:pt x="1641842" y="1928139"/>
                  <a:pt x="5679031" y="4396613"/>
                </a:cubicBezTo>
                <a:cubicBezTo>
                  <a:pt x="5679031" y="4396613"/>
                  <a:pt x="5679031" y="4396613"/>
                  <a:pt x="5306245" y="4491859"/>
                </a:cubicBezTo>
                <a:cubicBezTo>
                  <a:pt x="5306245" y="4491859"/>
                  <a:pt x="5298313" y="4491859"/>
                  <a:pt x="5290381" y="4499795"/>
                </a:cubicBezTo>
                <a:cubicBezTo>
                  <a:pt x="5290381" y="4499795"/>
                  <a:pt x="5290381" y="4499795"/>
                  <a:pt x="0" y="5801497"/>
                </a:cubicBezTo>
                <a:cubicBezTo>
                  <a:pt x="71383" y="4356926"/>
                  <a:pt x="650391" y="2983788"/>
                  <a:pt x="1641842" y="1928139"/>
                </a:cubicBezTo>
                <a:close/>
                <a:moveTo>
                  <a:pt x="6399589" y="8546"/>
                </a:moveTo>
                <a:cubicBezTo>
                  <a:pt x="7820438" y="79944"/>
                  <a:pt x="9161911" y="651121"/>
                  <a:pt x="10201750" y="1618950"/>
                </a:cubicBezTo>
                <a:cubicBezTo>
                  <a:pt x="10201750" y="1618950"/>
                  <a:pt x="10201750" y="1618950"/>
                  <a:pt x="7756938" y="5664793"/>
                </a:cubicBezTo>
                <a:cubicBezTo>
                  <a:pt x="7756938" y="5664793"/>
                  <a:pt x="7756938" y="5664793"/>
                  <a:pt x="7677560" y="5347472"/>
                </a:cubicBezTo>
                <a:cubicBezTo>
                  <a:pt x="7677560" y="5339539"/>
                  <a:pt x="7677560" y="5331605"/>
                  <a:pt x="7677560" y="5323674"/>
                </a:cubicBezTo>
                <a:cubicBezTo>
                  <a:pt x="7677560" y="5323674"/>
                  <a:pt x="7677560" y="5323674"/>
                  <a:pt x="6399589" y="8546"/>
                </a:cubicBezTo>
                <a:close/>
                <a:moveTo>
                  <a:pt x="5877693" y="0"/>
                </a:moveTo>
                <a:cubicBezTo>
                  <a:pt x="5877693" y="0"/>
                  <a:pt x="5877693" y="0"/>
                  <a:pt x="6980591" y="4602464"/>
                </a:cubicBezTo>
                <a:cubicBezTo>
                  <a:pt x="6980591" y="4602464"/>
                  <a:pt x="6980591" y="4602464"/>
                  <a:pt x="6694949" y="4427886"/>
                </a:cubicBezTo>
                <a:cubicBezTo>
                  <a:pt x="6687014" y="4419951"/>
                  <a:pt x="6671143" y="4412016"/>
                  <a:pt x="6663211" y="4412016"/>
                </a:cubicBezTo>
                <a:cubicBezTo>
                  <a:pt x="6663211" y="4412016"/>
                  <a:pt x="6663211" y="4412016"/>
                  <a:pt x="2013577" y="1555314"/>
                </a:cubicBezTo>
                <a:cubicBezTo>
                  <a:pt x="3076803" y="603079"/>
                  <a:pt x="4449478" y="47610"/>
                  <a:pt x="5877693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120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64EFED-E96F-4787-86C1-8625341EE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5665" y="775970"/>
            <a:ext cx="12152671" cy="12164061"/>
          </a:xfrm>
          <a:custGeom>
            <a:avLst/>
            <a:gdLst>
              <a:gd name="connsiteX0" fmla="*/ 5186314 w 12152671"/>
              <a:gd name="connsiteY0" fmla="*/ 7561597 h 12164061"/>
              <a:gd name="connsiteX1" fmla="*/ 10167571 w 12152671"/>
              <a:gd name="connsiteY1" fmla="*/ 10577004 h 12164061"/>
              <a:gd name="connsiteX2" fmla="*/ 6320581 w 12152671"/>
              <a:gd name="connsiteY2" fmla="*/ 12164061 h 12164061"/>
              <a:gd name="connsiteX3" fmla="*/ 5186314 w 12152671"/>
              <a:gd name="connsiteY3" fmla="*/ 7561597 h 12164061"/>
              <a:gd name="connsiteX4" fmla="*/ 4402360 w 12152671"/>
              <a:gd name="connsiteY4" fmla="*/ 6499273 h 12164061"/>
              <a:gd name="connsiteX5" fmla="*/ 4489628 w 12152671"/>
              <a:gd name="connsiteY5" fmla="*/ 6848502 h 12164061"/>
              <a:gd name="connsiteX6" fmla="*/ 4489628 w 12152671"/>
              <a:gd name="connsiteY6" fmla="*/ 6864376 h 12164061"/>
              <a:gd name="connsiteX7" fmla="*/ 4489628 w 12152671"/>
              <a:gd name="connsiteY7" fmla="*/ 6872313 h 12164061"/>
              <a:gd name="connsiteX8" fmla="*/ 5798650 w 12152671"/>
              <a:gd name="connsiteY8" fmla="*/ 12158368 h 12164061"/>
              <a:gd name="connsiteX9" fmla="*/ 1950920 w 12152671"/>
              <a:gd name="connsiteY9" fmla="*/ 10555091 h 12164061"/>
              <a:gd name="connsiteX10" fmla="*/ 4402360 w 12152671"/>
              <a:gd name="connsiteY10" fmla="*/ 6499273 h 12164061"/>
              <a:gd name="connsiteX11" fmla="*/ 12152671 w 12152671"/>
              <a:gd name="connsiteY11" fmla="*/ 6362564 h 12164061"/>
              <a:gd name="connsiteX12" fmla="*/ 10542267 w 12152671"/>
              <a:gd name="connsiteY12" fmla="*/ 10204597 h 12164061"/>
              <a:gd name="connsiteX13" fmla="*/ 6496423 w 12152671"/>
              <a:gd name="connsiteY13" fmla="*/ 7759667 h 12164061"/>
              <a:gd name="connsiteX14" fmla="*/ 6829611 w 12152671"/>
              <a:gd name="connsiteY14" fmla="*/ 7680287 h 12164061"/>
              <a:gd name="connsiteX15" fmla="*/ 6837543 w 12152671"/>
              <a:gd name="connsiteY15" fmla="*/ 7672348 h 12164061"/>
              <a:gd name="connsiteX16" fmla="*/ 6853409 w 12152671"/>
              <a:gd name="connsiteY16" fmla="*/ 7672348 h 12164061"/>
              <a:gd name="connsiteX17" fmla="*/ 6869276 w 12152671"/>
              <a:gd name="connsiteY17" fmla="*/ 7664410 h 12164061"/>
              <a:gd name="connsiteX18" fmla="*/ 12152671 w 12152671"/>
              <a:gd name="connsiteY18" fmla="*/ 6362564 h 12164061"/>
              <a:gd name="connsiteX19" fmla="*/ 4599617 w 12152671"/>
              <a:gd name="connsiteY19" fmla="*/ 5189167 h 12164061"/>
              <a:gd name="connsiteX20" fmla="*/ 1586074 w 12152671"/>
              <a:gd name="connsiteY20" fmla="*/ 10181814 h 12164061"/>
              <a:gd name="connsiteX21" fmla="*/ 0 w 12152671"/>
              <a:gd name="connsiteY21" fmla="*/ 6324217 h 12164061"/>
              <a:gd name="connsiteX22" fmla="*/ 4599617 w 12152671"/>
              <a:gd name="connsiteY22" fmla="*/ 5189167 h 12164061"/>
              <a:gd name="connsiteX23" fmla="*/ 6099022 w 12152671"/>
              <a:gd name="connsiteY23" fmla="*/ 4816067 h 12164061"/>
              <a:gd name="connsiteX24" fmla="*/ 6360947 w 12152671"/>
              <a:gd name="connsiteY24" fmla="*/ 4847817 h 12164061"/>
              <a:gd name="connsiteX25" fmla="*/ 6424442 w 12152671"/>
              <a:gd name="connsiteY25" fmla="*/ 4863690 h 12164061"/>
              <a:gd name="connsiteX26" fmla="*/ 6440317 w 12152671"/>
              <a:gd name="connsiteY26" fmla="*/ 4871627 h 12164061"/>
              <a:gd name="connsiteX27" fmla="*/ 6987976 w 12152671"/>
              <a:gd name="connsiteY27" fmla="*/ 5204984 h 12164061"/>
              <a:gd name="connsiteX28" fmla="*/ 7138780 w 12152671"/>
              <a:gd name="connsiteY28" fmla="*/ 5387537 h 12164061"/>
              <a:gd name="connsiteX29" fmla="*/ 7194339 w 12152671"/>
              <a:gd name="connsiteY29" fmla="*/ 5482783 h 12164061"/>
              <a:gd name="connsiteX30" fmla="*/ 7345143 w 12152671"/>
              <a:gd name="connsiteY30" fmla="*/ 6101872 h 12164061"/>
              <a:gd name="connsiteX31" fmla="*/ 7345143 w 12152671"/>
              <a:gd name="connsiteY31" fmla="*/ 6117746 h 12164061"/>
              <a:gd name="connsiteX32" fmla="*/ 7329269 w 12152671"/>
              <a:gd name="connsiteY32" fmla="*/ 6260614 h 12164061"/>
              <a:gd name="connsiteX33" fmla="*/ 7329269 w 12152671"/>
              <a:gd name="connsiteY33" fmla="*/ 6276488 h 12164061"/>
              <a:gd name="connsiteX34" fmla="*/ 7313395 w 12152671"/>
              <a:gd name="connsiteY34" fmla="*/ 6363795 h 12164061"/>
              <a:gd name="connsiteX35" fmla="*/ 7297522 w 12152671"/>
              <a:gd name="connsiteY35" fmla="*/ 6427292 h 12164061"/>
              <a:gd name="connsiteX36" fmla="*/ 6956226 w 12152671"/>
              <a:gd name="connsiteY36" fmla="*/ 6998763 h 12164061"/>
              <a:gd name="connsiteX37" fmla="*/ 6868919 w 12152671"/>
              <a:gd name="connsiteY37" fmla="*/ 7070197 h 12164061"/>
              <a:gd name="connsiteX38" fmla="*/ 6797485 w 12152671"/>
              <a:gd name="connsiteY38" fmla="*/ 7125755 h 12164061"/>
              <a:gd name="connsiteX39" fmla="*/ 6749863 w 12152671"/>
              <a:gd name="connsiteY39" fmla="*/ 7157504 h 12164061"/>
              <a:gd name="connsiteX40" fmla="*/ 6694303 w 12152671"/>
              <a:gd name="connsiteY40" fmla="*/ 7189252 h 12164061"/>
              <a:gd name="connsiteX41" fmla="*/ 6281576 w 12152671"/>
              <a:gd name="connsiteY41" fmla="*/ 7292433 h 12164061"/>
              <a:gd name="connsiteX42" fmla="*/ 6059338 w 12152671"/>
              <a:gd name="connsiteY42" fmla="*/ 7347993 h 12164061"/>
              <a:gd name="connsiteX43" fmla="*/ 6019653 w 12152671"/>
              <a:gd name="connsiteY43" fmla="*/ 7347993 h 12164061"/>
              <a:gd name="connsiteX44" fmla="*/ 5995841 w 12152671"/>
              <a:gd name="connsiteY44" fmla="*/ 7347993 h 12164061"/>
              <a:gd name="connsiteX45" fmla="*/ 5884723 w 12152671"/>
              <a:gd name="connsiteY45" fmla="*/ 7332119 h 12164061"/>
              <a:gd name="connsiteX46" fmla="*/ 5797415 w 12152671"/>
              <a:gd name="connsiteY46" fmla="*/ 7316246 h 12164061"/>
              <a:gd name="connsiteX47" fmla="*/ 5725981 w 12152671"/>
              <a:gd name="connsiteY47" fmla="*/ 7300372 h 12164061"/>
              <a:gd name="connsiteX48" fmla="*/ 5170386 w 12152671"/>
              <a:gd name="connsiteY48" fmla="*/ 6959076 h 12164061"/>
              <a:gd name="connsiteX49" fmla="*/ 5091015 w 12152671"/>
              <a:gd name="connsiteY49" fmla="*/ 6871769 h 12164061"/>
              <a:gd name="connsiteX50" fmla="*/ 5027518 w 12152671"/>
              <a:gd name="connsiteY50" fmla="*/ 6792398 h 12164061"/>
              <a:gd name="connsiteX51" fmla="*/ 5011645 w 12152671"/>
              <a:gd name="connsiteY51" fmla="*/ 6768588 h 12164061"/>
              <a:gd name="connsiteX52" fmla="*/ 4971958 w 12152671"/>
              <a:gd name="connsiteY52" fmla="*/ 6697154 h 12164061"/>
              <a:gd name="connsiteX53" fmla="*/ 4813217 w 12152671"/>
              <a:gd name="connsiteY53" fmla="*/ 6062188 h 12164061"/>
              <a:gd name="connsiteX54" fmla="*/ 4813217 w 12152671"/>
              <a:gd name="connsiteY54" fmla="*/ 6030439 h 12164061"/>
              <a:gd name="connsiteX55" fmla="*/ 4813217 w 12152671"/>
              <a:gd name="connsiteY55" fmla="*/ 5998691 h 12164061"/>
              <a:gd name="connsiteX56" fmla="*/ 4813217 w 12152671"/>
              <a:gd name="connsiteY56" fmla="*/ 5974880 h 12164061"/>
              <a:gd name="connsiteX57" fmla="*/ 4821154 w 12152671"/>
              <a:gd name="connsiteY57" fmla="*/ 5919321 h 12164061"/>
              <a:gd name="connsiteX58" fmla="*/ 4829093 w 12152671"/>
              <a:gd name="connsiteY58" fmla="*/ 5895511 h 12164061"/>
              <a:gd name="connsiteX59" fmla="*/ 4844966 w 12152671"/>
              <a:gd name="connsiteY59" fmla="*/ 5800266 h 12164061"/>
              <a:gd name="connsiteX60" fmla="*/ 4860840 w 12152671"/>
              <a:gd name="connsiteY60" fmla="*/ 5736768 h 12164061"/>
              <a:gd name="connsiteX61" fmla="*/ 5202134 w 12152671"/>
              <a:gd name="connsiteY61" fmla="*/ 5173236 h 12164061"/>
              <a:gd name="connsiteX62" fmla="*/ 5210071 w 12152671"/>
              <a:gd name="connsiteY62" fmla="*/ 5157361 h 12164061"/>
              <a:gd name="connsiteX63" fmla="*/ 5392625 w 12152671"/>
              <a:gd name="connsiteY63" fmla="*/ 5014495 h 12164061"/>
              <a:gd name="connsiteX64" fmla="*/ 5464058 w 12152671"/>
              <a:gd name="connsiteY64" fmla="*/ 4974810 h 12164061"/>
              <a:gd name="connsiteX65" fmla="*/ 6099022 w 12152671"/>
              <a:gd name="connsiteY65" fmla="*/ 4816067 h 12164061"/>
              <a:gd name="connsiteX66" fmla="*/ 10573756 w 12152671"/>
              <a:gd name="connsiteY66" fmla="*/ 1982248 h 12164061"/>
              <a:gd name="connsiteX67" fmla="*/ 12152667 w 12152671"/>
              <a:gd name="connsiteY67" fmla="*/ 5839844 h 12164061"/>
              <a:gd name="connsiteX68" fmla="*/ 7558747 w 12152671"/>
              <a:gd name="connsiteY68" fmla="*/ 6974897 h 12164061"/>
              <a:gd name="connsiteX69" fmla="*/ 10573756 w 12152671"/>
              <a:gd name="connsiteY69" fmla="*/ 1982248 h 12164061"/>
              <a:gd name="connsiteX70" fmla="*/ 1641842 w 12152671"/>
              <a:gd name="connsiteY70" fmla="*/ 1928139 h 12164061"/>
              <a:gd name="connsiteX71" fmla="*/ 5679031 w 12152671"/>
              <a:gd name="connsiteY71" fmla="*/ 4396613 h 12164061"/>
              <a:gd name="connsiteX72" fmla="*/ 5306245 w 12152671"/>
              <a:gd name="connsiteY72" fmla="*/ 4491858 h 12164061"/>
              <a:gd name="connsiteX73" fmla="*/ 5290381 w 12152671"/>
              <a:gd name="connsiteY73" fmla="*/ 4499796 h 12164061"/>
              <a:gd name="connsiteX74" fmla="*/ 0 w 12152671"/>
              <a:gd name="connsiteY74" fmla="*/ 5801498 h 12164061"/>
              <a:gd name="connsiteX75" fmla="*/ 1641842 w 12152671"/>
              <a:gd name="connsiteY75" fmla="*/ 1928139 h 12164061"/>
              <a:gd name="connsiteX76" fmla="*/ 6399589 w 12152671"/>
              <a:gd name="connsiteY76" fmla="*/ 8547 h 12164061"/>
              <a:gd name="connsiteX77" fmla="*/ 10201750 w 12152671"/>
              <a:gd name="connsiteY77" fmla="*/ 1618950 h 12164061"/>
              <a:gd name="connsiteX78" fmla="*/ 7756938 w 12152671"/>
              <a:gd name="connsiteY78" fmla="*/ 5664794 h 12164061"/>
              <a:gd name="connsiteX79" fmla="*/ 7677560 w 12152671"/>
              <a:gd name="connsiteY79" fmla="*/ 5347472 h 12164061"/>
              <a:gd name="connsiteX80" fmla="*/ 7677560 w 12152671"/>
              <a:gd name="connsiteY80" fmla="*/ 5323674 h 12164061"/>
              <a:gd name="connsiteX81" fmla="*/ 6399589 w 12152671"/>
              <a:gd name="connsiteY81" fmla="*/ 8547 h 12164061"/>
              <a:gd name="connsiteX82" fmla="*/ 5877693 w 12152671"/>
              <a:gd name="connsiteY82" fmla="*/ 0 h 12164061"/>
              <a:gd name="connsiteX83" fmla="*/ 6980591 w 12152671"/>
              <a:gd name="connsiteY83" fmla="*/ 4602464 h 12164061"/>
              <a:gd name="connsiteX84" fmla="*/ 6694949 w 12152671"/>
              <a:gd name="connsiteY84" fmla="*/ 4427886 h 12164061"/>
              <a:gd name="connsiteX85" fmla="*/ 6663211 w 12152671"/>
              <a:gd name="connsiteY85" fmla="*/ 4412016 h 12164061"/>
              <a:gd name="connsiteX86" fmla="*/ 2013577 w 12152671"/>
              <a:gd name="connsiteY86" fmla="*/ 1555315 h 12164061"/>
              <a:gd name="connsiteX87" fmla="*/ 5877693 w 12152671"/>
              <a:gd name="connsiteY87" fmla="*/ 0 h 1216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2152671" h="12164061">
                <a:moveTo>
                  <a:pt x="5186314" y="7561597"/>
                </a:moveTo>
                <a:cubicBezTo>
                  <a:pt x="5186314" y="7561597"/>
                  <a:pt x="5186314" y="7561597"/>
                  <a:pt x="10167571" y="10577004"/>
                </a:cubicBezTo>
                <a:cubicBezTo>
                  <a:pt x="9112623" y="11545109"/>
                  <a:pt x="7748330" y="12100578"/>
                  <a:pt x="6320581" y="12164061"/>
                </a:cubicBezTo>
                <a:cubicBezTo>
                  <a:pt x="6320581" y="12164061"/>
                  <a:pt x="6320581" y="12164061"/>
                  <a:pt x="5186314" y="7561597"/>
                </a:cubicBezTo>
                <a:close/>
                <a:moveTo>
                  <a:pt x="4402360" y="6499273"/>
                </a:moveTo>
                <a:cubicBezTo>
                  <a:pt x="4402360" y="6499273"/>
                  <a:pt x="4402360" y="6499273"/>
                  <a:pt x="4489628" y="6848502"/>
                </a:cubicBezTo>
                <a:cubicBezTo>
                  <a:pt x="4489628" y="6848502"/>
                  <a:pt x="4489628" y="6856439"/>
                  <a:pt x="4489628" y="6864376"/>
                </a:cubicBezTo>
                <a:cubicBezTo>
                  <a:pt x="4489628" y="6864376"/>
                  <a:pt x="4489628" y="6864376"/>
                  <a:pt x="4489628" y="6872313"/>
                </a:cubicBezTo>
                <a:cubicBezTo>
                  <a:pt x="4489628" y="6872313"/>
                  <a:pt x="4489628" y="6872313"/>
                  <a:pt x="5798650" y="12158368"/>
                </a:cubicBezTo>
                <a:cubicBezTo>
                  <a:pt x="4370627" y="12094873"/>
                  <a:pt x="3006071" y="11523406"/>
                  <a:pt x="1950920" y="10555091"/>
                </a:cubicBezTo>
                <a:cubicBezTo>
                  <a:pt x="1950920" y="10555091"/>
                  <a:pt x="1950920" y="10555091"/>
                  <a:pt x="4402360" y="6499273"/>
                </a:cubicBezTo>
                <a:close/>
                <a:moveTo>
                  <a:pt x="12152671" y="6362564"/>
                </a:moveTo>
                <a:cubicBezTo>
                  <a:pt x="12089205" y="7791420"/>
                  <a:pt x="11518029" y="9156770"/>
                  <a:pt x="10542267" y="10204597"/>
                </a:cubicBezTo>
                <a:cubicBezTo>
                  <a:pt x="10542267" y="10204597"/>
                  <a:pt x="10542267" y="10204597"/>
                  <a:pt x="6496423" y="7759667"/>
                </a:cubicBezTo>
                <a:cubicBezTo>
                  <a:pt x="6496423" y="7759667"/>
                  <a:pt x="6496423" y="7759667"/>
                  <a:pt x="6829611" y="7680287"/>
                </a:cubicBezTo>
                <a:cubicBezTo>
                  <a:pt x="6837543" y="7680287"/>
                  <a:pt x="6837543" y="7672348"/>
                  <a:pt x="6837543" y="7672348"/>
                </a:cubicBezTo>
                <a:cubicBezTo>
                  <a:pt x="6845476" y="7672348"/>
                  <a:pt x="6853409" y="7672348"/>
                  <a:pt x="6853409" y="7672348"/>
                </a:cubicBezTo>
                <a:cubicBezTo>
                  <a:pt x="6861342" y="7672348"/>
                  <a:pt x="6869276" y="7672348"/>
                  <a:pt x="6869276" y="7664410"/>
                </a:cubicBezTo>
                <a:cubicBezTo>
                  <a:pt x="6869276" y="7664410"/>
                  <a:pt x="6869276" y="7664410"/>
                  <a:pt x="12152671" y="6362564"/>
                </a:cubicBezTo>
                <a:close/>
                <a:moveTo>
                  <a:pt x="4599617" y="5189167"/>
                </a:moveTo>
                <a:cubicBezTo>
                  <a:pt x="4599617" y="5189167"/>
                  <a:pt x="4599617" y="5189167"/>
                  <a:pt x="1586074" y="10181814"/>
                </a:cubicBezTo>
                <a:cubicBezTo>
                  <a:pt x="618568" y="9126136"/>
                  <a:pt x="55511" y="7752958"/>
                  <a:pt x="0" y="6324217"/>
                </a:cubicBezTo>
                <a:cubicBezTo>
                  <a:pt x="0" y="6324217"/>
                  <a:pt x="0" y="6324217"/>
                  <a:pt x="4599617" y="5189167"/>
                </a:cubicBezTo>
                <a:close/>
                <a:moveTo>
                  <a:pt x="6099022" y="4816067"/>
                </a:moveTo>
                <a:cubicBezTo>
                  <a:pt x="6186330" y="4816067"/>
                  <a:pt x="6273639" y="4824005"/>
                  <a:pt x="6360947" y="4847817"/>
                </a:cubicBezTo>
                <a:cubicBezTo>
                  <a:pt x="6384757" y="4847817"/>
                  <a:pt x="6400631" y="4855754"/>
                  <a:pt x="6424442" y="4863690"/>
                </a:cubicBezTo>
                <a:cubicBezTo>
                  <a:pt x="6424442" y="4863690"/>
                  <a:pt x="6424442" y="4863690"/>
                  <a:pt x="6440317" y="4871627"/>
                </a:cubicBezTo>
                <a:cubicBezTo>
                  <a:pt x="6440317" y="4871627"/>
                  <a:pt x="6440317" y="4871627"/>
                  <a:pt x="6987976" y="5204984"/>
                </a:cubicBezTo>
                <a:cubicBezTo>
                  <a:pt x="7043534" y="5260544"/>
                  <a:pt x="7091157" y="5324041"/>
                  <a:pt x="7138780" y="5387537"/>
                </a:cubicBezTo>
                <a:cubicBezTo>
                  <a:pt x="7154654" y="5419285"/>
                  <a:pt x="7178465" y="5451033"/>
                  <a:pt x="7194339" y="5482783"/>
                </a:cubicBezTo>
                <a:cubicBezTo>
                  <a:pt x="7194339" y="5482783"/>
                  <a:pt x="7194339" y="5482783"/>
                  <a:pt x="7345143" y="6101872"/>
                </a:cubicBezTo>
                <a:cubicBezTo>
                  <a:pt x="7345143" y="6101872"/>
                  <a:pt x="7345143" y="6101872"/>
                  <a:pt x="7345143" y="6117746"/>
                </a:cubicBezTo>
                <a:cubicBezTo>
                  <a:pt x="7345143" y="6165369"/>
                  <a:pt x="7337206" y="6212991"/>
                  <a:pt x="7329269" y="6260614"/>
                </a:cubicBezTo>
                <a:cubicBezTo>
                  <a:pt x="7329269" y="6260614"/>
                  <a:pt x="7329269" y="6260614"/>
                  <a:pt x="7329269" y="6276488"/>
                </a:cubicBezTo>
                <a:cubicBezTo>
                  <a:pt x="7329269" y="6300300"/>
                  <a:pt x="7321332" y="6324111"/>
                  <a:pt x="7313395" y="6363795"/>
                </a:cubicBezTo>
                <a:cubicBezTo>
                  <a:pt x="7305459" y="6387608"/>
                  <a:pt x="7305459" y="6403481"/>
                  <a:pt x="7297522" y="6427292"/>
                </a:cubicBezTo>
                <a:cubicBezTo>
                  <a:pt x="7297522" y="6427292"/>
                  <a:pt x="7297522" y="6427292"/>
                  <a:pt x="6956226" y="6998763"/>
                </a:cubicBezTo>
                <a:cubicBezTo>
                  <a:pt x="6924479" y="7022573"/>
                  <a:pt x="6900666" y="7046384"/>
                  <a:pt x="6868919" y="7070197"/>
                </a:cubicBezTo>
                <a:cubicBezTo>
                  <a:pt x="6845108" y="7094007"/>
                  <a:pt x="6813359" y="7117818"/>
                  <a:pt x="6797485" y="7125755"/>
                </a:cubicBezTo>
                <a:cubicBezTo>
                  <a:pt x="6797485" y="7125755"/>
                  <a:pt x="6797485" y="7125755"/>
                  <a:pt x="6749863" y="7157504"/>
                </a:cubicBezTo>
                <a:cubicBezTo>
                  <a:pt x="6733988" y="7165441"/>
                  <a:pt x="6710177" y="7181315"/>
                  <a:pt x="6694303" y="7189252"/>
                </a:cubicBezTo>
                <a:cubicBezTo>
                  <a:pt x="6694303" y="7189252"/>
                  <a:pt x="6694303" y="7189252"/>
                  <a:pt x="6281576" y="7292433"/>
                </a:cubicBezTo>
                <a:cubicBezTo>
                  <a:pt x="6281576" y="7292433"/>
                  <a:pt x="6281576" y="7292433"/>
                  <a:pt x="6059338" y="7347993"/>
                </a:cubicBezTo>
                <a:cubicBezTo>
                  <a:pt x="6059338" y="7347993"/>
                  <a:pt x="6059338" y="7347993"/>
                  <a:pt x="6019653" y="7347993"/>
                </a:cubicBezTo>
                <a:cubicBezTo>
                  <a:pt x="6019653" y="7347993"/>
                  <a:pt x="6019653" y="7347993"/>
                  <a:pt x="5995841" y="7347993"/>
                </a:cubicBezTo>
                <a:cubicBezTo>
                  <a:pt x="5995841" y="7347993"/>
                  <a:pt x="5995841" y="7347993"/>
                  <a:pt x="5884723" y="7332119"/>
                </a:cubicBezTo>
                <a:cubicBezTo>
                  <a:pt x="5860912" y="7332119"/>
                  <a:pt x="5837099" y="7324182"/>
                  <a:pt x="5797415" y="7316246"/>
                </a:cubicBezTo>
                <a:cubicBezTo>
                  <a:pt x="5773604" y="7308309"/>
                  <a:pt x="5749792" y="7308309"/>
                  <a:pt x="5725981" y="7300372"/>
                </a:cubicBezTo>
                <a:cubicBezTo>
                  <a:pt x="5725981" y="7300372"/>
                  <a:pt x="5725981" y="7300372"/>
                  <a:pt x="5170386" y="6959076"/>
                </a:cubicBezTo>
                <a:cubicBezTo>
                  <a:pt x="5138637" y="6935266"/>
                  <a:pt x="5114826" y="6903518"/>
                  <a:pt x="5091015" y="6871769"/>
                </a:cubicBezTo>
                <a:cubicBezTo>
                  <a:pt x="5067205" y="6847958"/>
                  <a:pt x="5051329" y="6824148"/>
                  <a:pt x="5027518" y="6792398"/>
                </a:cubicBezTo>
                <a:cubicBezTo>
                  <a:pt x="5027518" y="6784461"/>
                  <a:pt x="5019582" y="6776524"/>
                  <a:pt x="5011645" y="6768588"/>
                </a:cubicBezTo>
                <a:cubicBezTo>
                  <a:pt x="4995771" y="6744777"/>
                  <a:pt x="4979895" y="6720964"/>
                  <a:pt x="4971958" y="6697154"/>
                </a:cubicBezTo>
                <a:cubicBezTo>
                  <a:pt x="4971958" y="6697154"/>
                  <a:pt x="4971958" y="6697154"/>
                  <a:pt x="4813217" y="6062188"/>
                </a:cubicBezTo>
                <a:cubicBezTo>
                  <a:pt x="4813217" y="6062188"/>
                  <a:pt x="4813217" y="6062188"/>
                  <a:pt x="4813217" y="6030439"/>
                </a:cubicBezTo>
                <a:cubicBezTo>
                  <a:pt x="4813217" y="6022503"/>
                  <a:pt x="4813217" y="6014565"/>
                  <a:pt x="4813217" y="5998691"/>
                </a:cubicBezTo>
                <a:cubicBezTo>
                  <a:pt x="4813217" y="5990755"/>
                  <a:pt x="4813217" y="5982817"/>
                  <a:pt x="4813217" y="5974880"/>
                </a:cubicBezTo>
                <a:cubicBezTo>
                  <a:pt x="4821154" y="5959005"/>
                  <a:pt x="4821154" y="5935196"/>
                  <a:pt x="4821154" y="5919321"/>
                </a:cubicBezTo>
                <a:cubicBezTo>
                  <a:pt x="4821154" y="5919321"/>
                  <a:pt x="4829093" y="5895511"/>
                  <a:pt x="4829093" y="5895511"/>
                </a:cubicBezTo>
                <a:cubicBezTo>
                  <a:pt x="4829093" y="5863762"/>
                  <a:pt x="4837029" y="5839950"/>
                  <a:pt x="4844966" y="5800266"/>
                </a:cubicBezTo>
                <a:cubicBezTo>
                  <a:pt x="4844966" y="5776453"/>
                  <a:pt x="4852903" y="5752643"/>
                  <a:pt x="4860840" y="5736768"/>
                </a:cubicBezTo>
                <a:cubicBezTo>
                  <a:pt x="4860840" y="5736768"/>
                  <a:pt x="4860840" y="5736768"/>
                  <a:pt x="5202134" y="5173236"/>
                </a:cubicBezTo>
                <a:cubicBezTo>
                  <a:pt x="5202134" y="5173236"/>
                  <a:pt x="5202134" y="5173236"/>
                  <a:pt x="5210071" y="5157361"/>
                </a:cubicBezTo>
                <a:cubicBezTo>
                  <a:pt x="5265631" y="5109739"/>
                  <a:pt x="5329128" y="5054179"/>
                  <a:pt x="5392625" y="5014495"/>
                </a:cubicBezTo>
                <a:cubicBezTo>
                  <a:pt x="5416435" y="4998621"/>
                  <a:pt x="5440246" y="4990683"/>
                  <a:pt x="5464058" y="4974810"/>
                </a:cubicBezTo>
                <a:cubicBezTo>
                  <a:pt x="5464058" y="4974810"/>
                  <a:pt x="5464058" y="4974810"/>
                  <a:pt x="6099022" y="4816067"/>
                </a:cubicBezTo>
                <a:close/>
                <a:moveTo>
                  <a:pt x="10573756" y="1982248"/>
                </a:moveTo>
                <a:cubicBezTo>
                  <a:pt x="11533799" y="3045865"/>
                  <a:pt x="12097127" y="4411105"/>
                  <a:pt x="12152667" y="5839844"/>
                </a:cubicBezTo>
                <a:cubicBezTo>
                  <a:pt x="12152667" y="5839844"/>
                  <a:pt x="12152667" y="5839844"/>
                  <a:pt x="7558747" y="6974897"/>
                </a:cubicBezTo>
                <a:cubicBezTo>
                  <a:pt x="7558747" y="6974897"/>
                  <a:pt x="7558747" y="6974897"/>
                  <a:pt x="10573756" y="1982248"/>
                </a:cubicBezTo>
                <a:close/>
                <a:moveTo>
                  <a:pt x="1641842" y="1928139"/>
                </a:moveTo>
                <a:cubicBezTo>
                  <a:pt x="1641842" y="1928139"/>
                  <a:pt x="1641842" y="1928139"/>
                  <a:pt x="5679031" y="4396613"/>
                </a:cubicBezTo>
                <a:cubicBezTo>
                  <a:pt x="5679031" y="4396613"/>
                  <a:pt x="5679031" y="4396613"/>
                  <a:pt x="5306245" y="4491858"/>
                </a:cubicBezTo>
                <a:cubicBezTo>
                  <a:pt x="5306245" y="4491858"/>
                  <a:pt x="5298313" y="4491858"/>
                  <a:pt x="5290381" y="4499796"/>
                </a:cubicBezTo>
                <a:cubicBezTo>
                  <a:pt x="5290381" y="4499796"/>
                  <a:pt x="5290381" y="4499796"/>
                  <a:pt x="0" y="5801498"/>
                </a:cubicBezTo>
                <a:cubicBezTo>
                  <a:pt x="71383" y="4356926"/>
                  <a:pt x="650391" y="2983789"/>
                  <a:pt x="1641842" y="1928139"/>
                </a:cubicBezTo>
                <a:close/>
                <a:moveTo>
                  <a:pt x="6399589" y="8547"/>
                </a:moveTo>
                <a:cubicBezTo>
                  <a:pt x="7820438" y="79945"/>
                  <a:pt x="9161911" y="651122"/>
                  <a:pt x="10201750" y="1618950"/>
                </a:cubicBezTo>
                <a:cubicBezTo>
                  <a:pt x="10201750" y="1618950"/>
                  <a:pt x="10201750" y="1618950"/>
                  <a:pt x="7756938" y="5664794"/>
                </a:cubicBezTo>
                <a:cubicBezTo>
                  <a:pt x="7756938" y="5664794"/>
                  <a:pt x="7756938" y="5664794"/>
                  <a:pt x="7677560" y="5347472"/>
                </a:cubicBezTo>
                <a:cubicBezTo>
                  <a:pt x="7677560" y="5339539"/>
                  <a:pt x="7677560" y="5331605"/>
                  <a:pt x="7677560" y="5323674"/>
                </a:cubicBezTo>
                <a:cubicBezTo>
                  <a:pt x="7677560" y="5323674"/>
                  <a:pt x="7677560" y="5323674"/>
                  <a:pt x="6399589" y="8547"/>
                </a:cubicBezTo>
                <a:close/>
                <a:moveTo>
                  <a:pt x="5877693" y="0"/>
                </a:moveTo>
                <a:cubicBezTo>
                  <a:pt x="5877693" y="0"/>
                  <a:pt x="5877693" y="0"/>
                  <a:pt x="6980591" y="4602464"/>
                </a:cubicBezTo>
                <a:cubicBezTo>
                  <a:pt x="6980591" y="4602464"/>
                  <a:pt x="6980591" y="4602464"/>
                  <a:pt x="6694949" y="4427886"/>
                </a:cubicBezTo>
                <a:cubicBezTo>
                  <a:pt x="6687014" y="4419951"/>
                  <a:pt x="6671143" y="4412016"/>
                  <a:pt x="6663211" y="4412016"/>
                </a:cubicBezTo>
                <a:cubicBezTo>
                  <a:pt x="6663211" y="4412016"/>
                  <a:pt x="6663211" y="4412016"/>
                  <a:pt x="2013577" y="1555315"/>
                </a:cubicBezTo>
                <a:cubicBezTo>
                  <a:pt x="3076803" y="603080"/>
                  <a:pt x="4449478" y="47611"/>
                  <a:pt x="5877693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488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205A386-351B-420E-9BD7-01CA324861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130" y="598591"/>
            <a:ext cx="5582636" cy="5582562"/>
          </a:xfrm>
          <a:custGeom>
            <a:avLst/>
            <a:gdLst>
              <a:gd name="connsiteX0" fmla="*/ 2791318 w 5582636"/>
              <a:gd name="connsiteY0" fmla="*/ 2190486 h 5582562"/>
              <a:gd name="connsiteX1" fmla="*/ 2190486 w 5582636"/>
              <a:gd name="connsiteY1" fmla="*/ 2791281 h 5582562"/>
              <a:gd name="connsiteX2" fmla="*/ 2791318 w 5582636"/>
              <a:gd name="connsiteY2" fmla="*/ 3392076 h 5582562"/>
              <a:gd name="connsiteX3" fmla="*/ 3392150 w 5582636"/>
              <a:gd name="connsiteY3" fmla="*/ 2791281 h 5582562"/>
              <a:gd name="connsiteX4" fmla="*/ 2791318 w 5582636"/>
              <a:gd name="connsiteY4" fmla="*/ 2190486 h 5582562"/>
              <a:gd name="connsiteX5" fmla="*/ 2791318 w 5582636"/>
              <a:gd name="connsiteY5" fmla="*/ 0 h 5582562"/>
              <a:gd name="connsiteX6" fmla="*/ 5582636 w 5582636"/>
              <a:gd name="connsiteY6" fmla="*/ 2791281 h 5582562"/>
              <a:gd name="connsiteX7" fmla="*/ 2791318 w 5582636"/>
              <a:gd name="connsiteY7" fmla="*/ 5582562 h 5582562"/>
              <a:gd name="connsiteX8" fmla="*/ 0 w 5582636"/>
              <a:gd name="connsiteY8" fmla="*/ 2791281 h 5582562"/>
              <a:gd name="connsiteX9" fmla="*/ 2791318 w 5582636"/>
              <a:gd name="connsiteY9" fmla="*/ 0 h 55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82636" h="5582562">
                <a:moveTo>
                  <a:pt x="2791318" y="2190486"/>
                </a:moveTo>
                <a:cubicBezTo>
                  <a:pt x="2459488" y="2190486"/>
                  <a:pt x="2190486" y="2459471"/>
                  <a:pt x="2190486" y="2791281"/>
                </a:cubicBezTo>
                <a:cubicBezTo>
                  <a:pt x="2190486" y="3123091"/>
                  <a:pt x="2459488" y="3392076"/>
                  <a:pt x="2791318" y="3392076"/>
                </a:cubicBezTo>
                <a:cubicBezTo>
                  <a:pt x="3123148" y="3392076"/>
                  <a:pt x="3392150" y="3123091"/>
                  <a:pt x="3392150" y="2791281"/>
                </a:cubicBezTo>
                <a:cubicBezTo>
                  <a:pt x="3392150" y="2459471"/>
                  <a:pt x="3123148" y="2190486"/>
                  <a:pt x="2791318" y="2190486"/>
                </a:cubicBezTo>
                <a:close/>
                <a:moveTo>
                  <a:pt x="2791318" y="0"/>
                </a:moveTo>
                <a:cubicBezTo>
                  <a:pt x="4332920" y="0"/>
                  <a:pt x="5582636" y="1249699"/>
                  <a:pt x="5582636" y="2791281"/>
                </a:cubicBezTo>
                <a:cubicBezTo>
                  <a:pt x="5582636" y="4332863"/>
                  <a:pt x="4332920" y="5582562"/>
                  <a:pt x="2791318" y="5582562"/>
                </a:cubicBezTo>
                <a:cubicBezTo>
                  <a:pt x="1249716" y="5582562"/>
                  <a:pt x="0" y="4332863"/>
                  <a:pt x="0" y="2791281"/>
                </a:cubicBezTo>
                <a:cubicBezTo>
                  <a:pt x="0" y="1249699"/>
                  <a:pt x="1249716" y="0"/>
                  <a:pt x="279131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331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5A7E2E6-9257-4EF4-95D4-D70FF80687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7492" y="1469669"/>
            <a:ext cx="3640330" cy="3640282"/>
          </a:xfrm>
          <a:custGeom>
            <a:avLst/>
            <a:gdLst>
              <a:gd name="connsiteX0" fmla="*/ 1820165 w 3640330"/>
              <a:gd name="connsiteY0" fmla="*/ 1171734 h 3640282"/>
              <a:gd name="connsiteX1" fmla="*/ 1171734 w 3640330"/>
              <a:gd name="connsiteY1" fmla="*/ 1820141 h 3640282"/>
              <a:gd name="connsiteX2" fmla="*/ 1820165 w 3640330"/>
              <a:gd name="connsiteY2" fmla="*/ 2468548 h 3640282"/>
              <a:gd name="connsiteX3" fmla="*/ 2468596 w 3640330"/>
              <a:gd name="connsiteY3" fmla="*/ 1820141 h 3640282"/>
              <a:gd name="connsiteX4" fmla="*/ 1820165 w 3640330"/>
              <a:gd name="connsiteY4" fmla="*/ 1171734 h 3640282"/>
              <a:gd name="connsiteX5" fmla="*/ 1820165 w 3640330"/>
              <a:gd name="connsiteY5" fmla="*/ 0 h 3640282"/>
              <a:gd name="connsiteX6" fmla="*/ 3640330 w 3640330"/>
              <a:gd name="connsiteY6" fmla="*/ 1820141 h 3640282"/>
              <a:gd name="connsiteX7" fmla="*/ 1820165 w 3640330"/>
              <a:gd name="connsiteY7" fmla="*/ 3640282 h 3640282"/>
              <a:gd name="connsiteX8" fmla="*/ 0 w 3640330"/>
              <a:gd name="connsiteY8" fmla="*/ 1820141 h 3640282"/>
              <a:gd name="connsiteX9" fmla="*/ 1820165 w 3640330"/>
              <a:gd name="connsiteY9" fmla="*/ 0 h 364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0330" h="3640282">
                <a:moveTo>
                  <a:pt x="1820165" y="1171734"/>
                </a:moveTo>
                <a:cubicBezTo>
                  <a:pt x="1462046" y="1171734"/>
                  <a:pt x="1171734" y="1462036"/>
                  <a:pt x="1171734" y="1820141"/>
                </a:cubicBezTo>
                <a:cubicBezTo>
                  <a:pt x="1171734" y="2178246"/>
                  <a:pt x="1462046" y="2468548"/>
                  <a:pt x="1820165" y="2468548"/>
                </a:cubicBezTo>
                <a:cubicBezTo>
                  <a:pt x="2178284" y="2468548"/>
                  <a:pt x="2468596" y="2178246"/>
                  <a:pt x="2468596" y="1820141"/>
                </a:cubicBezTo>
                <a:cubicBezTo>
                  <a:pt x="2468596" y="1462036"/>
                  <a:pt x="2178284" y="1171734"/>
                  <a:pt x="1820165" y="1171734"/>
                </a:cubicBezTo>
                <a:close/>
                <a:moveTo>
                  <a:pt x="1820165" y="0"/>
                </a:moveTo>
                <a:cubicBezTo>
                  <a:pt x="2825414" y="0"/>
                  <a:pt x="3640330" y="814905"/>
                  <a:pt x="3640330" y="1820141"/>
                </a:cubicBezTo>
                <a:cubicBezTo>
                  <a:pt x="3640330" y="2825377"/>
                  <a:pt x="2825414" y="3640282"/>
                  <a:pt x="1820165" y="3640282"/>
                </a:cubicBezTo>
                <a:cubicBezTo>
                  <a:pt x="814916" y="3640282"/>
                  <a:pt x="0" y="2825377"/>
                  <a:pt x="0" y="1820141"/>
                </a:cubicBezTo>
                <a:cubicBezTo>
                  <a:pt x="0" y="814905"/>
                  <a:pt x="814916" y="0"/>
                  <a:pt x="1820165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0515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1E6A27-D5AD-4CF2-83AF-B97C7E79EE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628901" y="-310125"/>
            <a:ext cx="7817334" cy="7817232"/>
          </a:xfrm>
          <a:custGeom>
            <a:avLst/>
            <a:gdLst>
              <a:gd name="connsiteX0" fmla="*/ 3908667 w 7817334"/>
              <a:gd name="connsiteY0" fmla="*/ 0 h 7817232"/>
              <a:gd name="connsiteX1" fmla="*/ 7817334 w 7817334"/>
              <a:gd name="connsiteY1" fmla="*/ 3908616 h 7817232"/>
              <a:gd name="connsiteX2" fmla="*/ 3908667 w 7817334"/>
              <a:gd name="connsiteY2" fmla="*/ 7817232 h 7817232"/>
              <a:gd name="connsiteX3" fmla="*/ 0 w 7817334"/>
              <a:gd name="connsiteY3" fmla="*/ 3908616 h 7817232"/>
              <a:gd name="connsiteX4" fmla="*/ 3908667 w 7817334"/>
              <a:gd name="connsiteY4" fmla="*/ 0 h 781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334" h="7817232">
                <a:moveTo>
                  <a:pt x="3908667" y="0"/>
                </a:moveTo>
                <a:cubicBezTo>
                  <a:pt x="6067364" y="0"/>
                  <a:pt x="7817334" y="1749947"/>
                  <a:pt x="7817334" y="3908616"/>
                </a:cubicBezTo>
                <a:cubicBezTo>
                  <a:pt x="7817334" y="6067285"/>
                  <a:pt x="6067364" y="7817232"/>
                  <a:pt x="3908667" y="7817232"/>
                </a:cubicBezTo>
                <a:cubicBezTo>
                  <a:pt x="1749970" y="7817232"/>
                  <a:pt x="0" y="6067285"/>
                  <a:pt x="0" y="3908616"/>
                </a:cubicBezTo>
                <a:cubicBezTo>
                  <a:pt x="0" y="1749947"/>
                  <a:pt x="1749970" y="0"/>
                  <a:pt x="3908667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5961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5AD41-502F-4B57-981D-B68CE45659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22450" y="-1182688"/>
            <a:ext cx="6773862" cy="6780212"/>
          </a:xfrm>
          <a:custGeom>
            <a:avLst/>
            <a:gdLst>
              <a:gd name="connsiteX0" fmla="*/ 2890837 w 6773862"/>
              <a:gd name="connsiteY0" fmla="*/ 4214812 h 6780212"/>
              <a:gd name="connsiteX1" fmla="*/ 5667375 w 6773862"/>
              <a:gd name="connsiteY1" fmla="*/ 5895591 h 6780212"/>
              <a:gd name="connsiteX2" fmla="*/ 3523074 w 6773862"/>
              <a:gd name="connsiteY2" fmla="*/ 6780212 h 6780212"/>
              <a:gd name="connsiteX3" fmla="*/ 2890837 w 6773862"/>
              <a:gd name="connsiteY3" fmla="*/ 4214812 h 6780212"/>
              <a:gd name="connsiteX4" fmla="*/ 2453862 w 6773862"/>
              <a:gd name="connsiteY4" fmla="*/ 3622675 h 6780212"/>
              <a:gd name="connsiteX5" fmla="*/ 2502505 w 6773862"/>
              <a:gd name="connsiteY5" fmla="*/ 3817334 h 6780212"/>
              <a:gd name="connsiteX6" fmla="*/ 2502505 w 6773862"/>
              <a:gd name="connsiteY6" fmla="*/ 3826182 h 6780212"/>
              <a:gd name="connsiteX7" fmla="*/ 2502505 w 6773862"/>
              <a:gd name="connsiteY7" fmla="*/ 3830606 h 6780212"/>
              <a:gd name="connsiteX8" fmla="*/ 3232150 w 6773862"/>
              <a:gd name="connsiteY8" fmla="*/ 6777038 h 6780212"/>
              <a:gd name="connsiteX9" fmla="*/ 1087437 w 6773862"/>
              <a:gd name="connsiteY9" fmla="*/ 5883376 h 6780212"/>
              <a:gd name="connsiteX10" fmla="*/ 2453862 w 6773862"/>
              <a:gd name="connsiteY10" fmla="*/ 3622675 h 6780212"/>
              <a:gd name="connsiteX11" fmla="*/ 6773862 w 6773862"/>
              <a:gd name="connsiteY11" fmla="*/ 3546475 h 6780212"/>
              <a:gd name="connsiteX12" fmla="*/ 5876228 w 6773862"/>
              <a:gd name="connsiteY12" fmla="*/ 5688013 h 6780212"/>
              <a:gd name="connsiteX13" fmla="*/ 3621087 w 6773862"/>
              <a:gd name="connsiteY13" fmla="*/ 4325216 h 6780212"/>
              <a:gd name="connsiteX14" fmla="*/ 3806805 w 6773862"/>
              <a:gd name="connsiteY14" fmla="*/ 4280970 h 6780212"/>
              <a:gd name="connsiteX15" fmla="*/ 3811226 w 6773862"/>
              <a:gd name="connsiteY15" fmla="*/ 4276545 h 6780212"/>
              <a:gd name="connsiteX16" fmla="*/ 3820070 w 6773862"/>
              <a:gd name="connsiteY16" fmla="*/ 4276545 h 6780212"/>
              <a:gd name="connsiteX17" fmla="*/ 3828914 w 6773862"/>
              <a:gd name="connsiteY17" fmla="*/ 4272120 h 6780212"/>
              <a:gd name="connsiteX18" fmla="*/ 6773862 w 6773862"/>
              <a:gd name="connsiteY18" fmla="*/ 3546475 h 6780212"/>
              <a:gd name="connsiteX19" fmla="*/ 2563813 w 6773862"/>
              <a:gd name="connsiteY19" fmla="*/ 2892425 h 6780212"/>
              <a:gd name="connsiteX20" fmla="*/ 884073 w 6773862"/>
              <a:gd name="connsiteY20" fmla="*/ 5675312 h 6780212"/>
              <a:gd name="connsiteX21" fmla="*/ 0 w 6773862"/>
              <a:gd name="connsiteY21" fmla="*/ 3525099 h 6780212"/>
              <a:gd name="connsiteX22" fmla="*/ 2563813 w 6773862"/>
              <a:gd name="connsiteY22" fmla="*/ 2892425 h 6780212"/>
              <a:gd name="connsiteX23" fmla="*/ 3399578 w 6773862"/>
              <a:gd name="connsiteY23" fmla="*/ 2684462 h 6780212"/>
              <a:gd name="connsiteX24" fmla="*/ 3545574 w 6773862"/>
              <a:gd name="connsiteY24" fmla="*/ 2702159 h 6780212"/>
              <a:gd name="connsiteX25" fmla="*/ 3580966 w 6773862"/>
              <a:gd name="connsiteY25" fmla="*/ 2711007 h 6780212"/>
              <a:gd name="connsiteX26" fmla="*/ 3589815 w 6773862"/>
              <a:gd name="connsiteY26" fmla="*/ 2715431 h 6780212"/>
              <a:gd name="connsiteX27" fmla="*/ 3895078 w 6773862"/>
              <a:gd name="connsiteY27" fmla="*/ 2901243 h 6780212"/>
              <a:gd name="connsiteX28" fmla="*/ 3979136 w 6773862"/>
              <a:gd name="connsiteY28" fmla="*/ 3002997 h 6780212"/>
              <a:gd name="connsiteX29" fmla="*/ 4010104 w 6773862"/>
              <a:gd name="connsiteY29" fmla="*/ 3056087 h 6780212"/>
              <a:gd name="connsiteX30" fmla="*/ 4094162 w 6773862"/>
              <a:gd name="connsiteY30" fmla="*/ 3401166 h 6780212"/>
              <a:gd name="connsiteX31" fmla="*/ 4094162 w 6773862"/>
              <a:gd name="connsiteY31" fmla="*/ 3410014 h 6780212"/>
              <a:gd name="connsiteX32" fmla="*/ 4085314 w 6773862"/>
              <a:gd name="connsiteY32" fmla="*/ 3489648 h 6780212"/>
              <a:gd name="connsiteX33" fmla="*/ 4085314 w 6773862"/>
              <a:gd name="connsiteY33" fmla="*/ 3498496 h 6780212"/>
              <a:gd name="connsiteX34" fmla="*/ 4076466 w 6773862"/>
              <a:gd name="connsiteY34" fmla="*/ 3547161 h 6780212"/>
              <a:gd name="connsiteX35" fmla="*/ 4067618 w 6773862"/>
              <a:gd name="connsiteY35" fmla="*/ 3582554 h 6780212"/>
              <a:gd name="connsiteX36" fmla="*/ 3877381 w 6773862"/>
              <a:gd name="connsiteY36" fmla="*/ 3901090 h 6780212"/>
              <a:gd name="connsiteX37" fmla="*/ 3828716 w 6773862"/>
              <a:gd name="connsiteY37" fmla="*/ 3940907 h 6780212"/>
              <a:gd name="connsiteX38" fmla="*/ 3788899 w 6773862"/>
              <a:gd name="connsiteY38" fmla="*/ 3971875 h 6780212"/>
              <a:gd name="connsiteX39" fmla="*/ 3762355 w 6773862"/>
              <a:gd name="connsiteY39" fmla="*/ 3989572 h 6780212"/>
              <a:gd name="connsiteX40" fmla="*/ 3731386 w 6773862"/>
              <a:gd name="connsiteY40" fmla="*/ 4007268 h 6780212"/>
              <a:gd name="connsiteX41" fmla="*/ 3501333 w 6773862"/>
              <a:gd name="connsiteY41" fmla="*/ 4064781 h 6780212"/>
              <a:gd name="connsiteX42" fmla="*/ 3377458 w 6773862"/>
              <a:gd name="connsiteY42" fmla="*/ 4095750 h 6780212"/>
              <a:gd name="connsiteX43" fmla="*/ 3355338 w 6773862"/>
              <a:gd name="connsiteY43" fmla="*/ 4095750 h 6780212"/>
              <a:gd name="connsiteX44" fmla="*/ 3342065 w 6773862"/>
              <a:gd name="connsiteY44" fmla="*/ 4095750 h 6780212"/>
              <a:gd name="connsiteX45" fmla="*/ 3280128 w 6773862"/>
              <a:gd name="connsiteY45" fmla="*/ 4086902 h 6780212"/>
              <a:gd name="connsiteX46" fmla="*/ 3231463 w 6773862"/>
              <a:gd name="connsiteY46" fmla="*/ 4078054 h 6780212"/>
              <a:gd name="connsiteX47" fmla="*/ 3191646 w 6773862"/>
              <a:gd name="connsiteY47" fmla="*/ 4069206 h 6780212"/>
              <a:gd name="connsiteX48" fmla="*/ 2881959 w 6773862"/>
              <a:gd name="connsiteY48" fmla="*/ 3878969 h 6780212"/>
              <a:gd name="connsiteX49" fmla="*/ 2837718 w 6773862"/>
              <a:gd name="connsiteY49" fmla="*/ 3830304 h 6780212"/>
              <a:gd name="connsiteX50" fmla="*/ 2802325 w 6773862"/>
              <a:gd name="connsiteY50" fmla="*/ 3786063 h 6780212"/>
              <a:gd name="connsiteX51" fmla="*/ 2793477 w 6773862"/>
              <a:gd name="connsiteY51" fmla="*/ 3772791 h 6780212"/>
              <a:gd name="connsiteX52" fmla="*/ 2771356 w 6773862"/>
              <a:gd name="connsiteY52" fmla="*/ 3732974 h 6780212"/>
              <a:gd name="connsiteX53" fmla="*/ 2682874 w 6773862"/>
              <a:gd name="connsiteY53" fmla="*/ 3379046 h 6780212"/>
              <a:gd name="connsiteX54" fmla="*/ 2682874 w 6773862"/>
              <a:gd name="connsiteY54" fmla="*/ 3361349 h 6780212"/>
              <a:gd name="connsiteX55" fmla="*/ 2682874 w 6773862"/>
              <a:gd name="connsiteY55" fmla="*/ 3343653 h 6780212"/>
              <a:gd name="connsiteX56" fmla="*/ 2682874 w 6773862"/>
              <a:gd name="connsiteY56" fmla="*/ 3330381 h 6780212"/>
              <a:gd name="connsiteX57" fmla="*/ 2687298 w 6773862"/>
              <a:gd name="connsiteY57" fmla="*/ 3299412 h 6780212"/>
              <a:gd name="connsiteX58" fmla="*/ 2691723 w 6773862"/>
              <a:gd name="connsiteY58" fmla="*/ 3286140 h 6780212"/>
              <a:gd name="connsiteX59" fmla="*/ 2700571 w 6773862"/>
              <a:gd name="connsiteY59" fmla="*/ 3233051 h 6780212"/>
              <a:gd name="connsiteX60" fmla="*/ 2709419 w 6773862"/>
              <a:gd name="connsiteY60" fmla="*/ 3197658 h 6780212"/>
              <a:gd name="connsiteX61" fmla="*/ 2899655 w 6773862"/>
              <a:gd name="connsiteY61" fmla="*/ 2883547 h 6780212"/>
              <a:gd name="connsiteX62" fmla="*/ 2904079 w 6773862"/>
              <a:gd name="connsiteY62" fmla="*/ 2874698 h 6780212"/>
              <a:gd name="connsiteX63" fmla="*/ 3005834 w 6773862"/>
              <a:gd name="connsiteY63" fmla="*/ 2795065 h 6780212"/>
              <a:gd name="connsiteX64" fmla="*/ 3045651 w 6773862"/>
              <a:gd name="connsiteY64" fmla="*/ 2772944 h 6780212"/>
              <a:gd name="connsiteX65" fmla="*/ 3399578 w 6773862"/>
              <a:gd name="connsiteY65" fmla="*/ 2684462 h 6780212"/>
              <a:gd name="connsiteX66" fmla="*/ 5893781 w 6773862"/>
              <a:gd name="connsiteY66" fmla="*/ 1104899 h 6780212"/>
              <a:gd name="connsiteX67" fmla="*/ 6773862 w 6773862"/>
              <a:gd name="connsiteY67" fmla="*/ 3255112 h 6780212"/>
              <a:gd name="connsiteX68" fmla="*/ 4213224 w 6773862"/>
              <a:gd name="connsiteY68" fmla="*/ 3887787 h 6780212"/>
              <a:gd name="connsiteX69" fmla="*/ 5893781 w 6773862"/>
              <a:gd name="connsiteY69" fmla="*/ 1104899 h 6780212"/>
              <a:gd name="connsiteX70" fmla="*/ 915158 w 6773862"/>
              <a:gd name="connsiteY70" fmla="*/ 1074738 h 6780212"/>
              <a:gd name="connsiteX71" fmla="*/ 3165475 w 6773862"/>
              <a:gd name="connsiteY71" fmla="*/ 2450658 h 6780212"/>
              <a:gd name="connsiteX72" fmla="*/ 2957685 w 6773862"/>
              <a:gd name="connsiteY72" fmla="*/ 2503748 h 6780212"/>
              <a:gd name="connsiteX73" fmla="*/ 2948843 w 6773862"/>
              <a:gd name="connsiteY73" fmla="*/ 2508172 h 6780212"/>
              <a:gd name="connsiteX74" fmla="*/ 0 w 6773862"/>
              <a:gd name="connsiteY74" fmla="*/ 3233737 h 6780212"/>
              <a:gd name="connsiteX75" fmla="*/ 915158 w 6773862"/>
              <a:gd name="connsiteY75" fmla="*/ 1074738 h 6780212"/>
              <a:gd name="connsiteX76" fmla="*/ 3567112 w 6773862"/>
              <a:gd name="connsiteY76" fmla="*/ 4763 h 6780212"/>
              <a:gd name="connsiteX77" fmla="*/ 5686425 w 6773862"/>
              <a:gd name="connsiteY77" fmla="*/ 902397 h 6780212"/>
              <a:gd name="connsiteX78" fmla="*/ 4323694 w 6773862"/>
              <a:gd name="connsiteY78" fmla="*/ 3157538 h 6780212"/>
              <a:gd name="connsiteX79" fmla="*/ 4279449 w 6773862"/>
              <a:gd name="connsiteY79" fmla="*/ 2980664 h 6780212"/>
              <a:gd name="connsiteX80" fmla="*/ 4279449 w 6773862"/>
              <a:gd name="connsiteY80" fmla="*/ 2967399 h 6780212"/>
              <a:gd name="connsiteX81" fmla="*/ 3567112 w 6773862"/>
              <a:gd name="connsiteY81" fmla="*/ 4763 h 6780212"/>
              <a:gd name="connsiteX82" fmla="*/ 3276209 w 6773862"/>
              <a:gd name="connsiteY82" fmla="*/ 0 h 6780212"/>
              <a:gd name="connsiteX83" fmla="*/ 3890961 w 6773862"/>
              <a:gd name="connsiteY83" fmla="*/ 2565400 h 6780212"/>
              <a:gd name="connsiteX84" fmla="*/ 3731745 w 6773862"/>
              <a:gd name="connsiteY84" fmla="*/ 2468091 h 6780212"/>
              <a:gd name="connsiteX85" fmla="*/ 3714054 w 6773862"/>
              <a:gd name="connsiteY85" fmla="*/ 2459245 h 6780212"/>
              <a:gd name="connsiteX86" fmla="*/ 1122362 w 6773862"/>
              <a:gd name="connsiteY86" fmla="*/ 866928 h 6780212"/>
              <a:gd name="connsiteX87" fmla="*/ 3276209 w 6773862"/>
              <a:gd name="connsiteY87" fmla="*/ 0 h 678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773862" h="6780212">
                <a:moveTo>
                  <a:pt x="2890837" y="4214812"/>
                </a:moveTo>
                <a:cubicBezTo>
                  <a:pt x="2890837" y="4214812"/>
                  <a:pt x="2890837" y="4214812"/>
                  <a:pt x="5667375" y="5895591"/>
                </a:cubicBezTo>
                <a:cubicBezTo>
                  <a:pt x="5079350" y="6435210"/>
                  <a:pt x="4318897" y="6744827"/>
                  <a:pt x="3523074" y="6780212"/>
                </a:cubicBezTo>
                <a:cubicBezTo>
                  <a:pt x="3523074" y="6780212"/>
                  <a:pt x="3523074" y="6780212"/>
                  <a:pt x="2890837" y="4214812"/>
                </a:cubicBezTo>
                <a:close/>
                <a:moveTo>
                  <a:pt x="2453862" y="3622675"/>
                </a:moveTo>
                <a:cubicBezTo>
                  <a:pt x="2453862" y="3622675"/>
                  <a:pt x="2453862" y="3622675"/>
                  <a:pt x="2502505" y="3817334"/>
                </a:cubicBezTo>
                <a:cubicBezTo>
                  <a:pt x="2502505" y="3817334"/>
                  <a:pt x="2502505" y="3821758"/>
                  <a:pt x="2502505" y="3826182"/>
                </a:cubicBezTo>
                <a:cubicBezTo>
                  <a:pt x="2502505" y="3826182"/>
                  <a:pt x="2502505" y="3826182"/>
                  <a:pt x="2502505" y="3830606"/>
                </a:cubicBezTo>
                <a:cubicBezTo>
                  <a:pt x="2502505" y="3830606"/>
                  <a:pt x="2502505" y="3830606"/>
                  <a:pt x="3232150" y="6777038"/>
                </a:cubicBezTo>
                <a:cubicBezTo>
                  <a:pt x="2436174" y="6741646"/>
                  <a:pt x="1675575" y="6423112"/>
                  <a:pt x="1087437" y="5883376"/>
                </a:cubicBezTo>
                <a:cubicBezTo>
                  <a:pt x="1087437" y="5883376"/>
                  <a:pt x="1087437" y="5883376"/>
                  <a:pt x="2453862" y="3622675"/>
                </a:cubicBezTo>
                <a:close/>
                <a:moveTo>
                  <a:pt x="6773862" y="3546475"/>
                </a:moveTo>
                <a:cubicBezTo>
                  <a:pt x="6738487" y="4342915"/>
                  <a:pt x="6420115" y="5103957"/>
                  <a:pt x="5876228" y="5688013"/>
                </a:cubicBezTo>
                <a:cubicBezTo>
                  <a:pt x="5876228" y="5688013"/>
                  <a:pt x="5876228" y="5688013"/>
                  <a:pt x="3621087" y="4325216"/>
                </a:cubicBezTo>
                <a:cubicBezTo>
                  <a:pt x="3621087" y="4325216"/>
                  <a:pt x="3621087" y="4325216"/>
                  <a:pt x="3806805" y="4280970"/>
                </a:cubicBezTo>
                <a:cubicBezTo>
                  <a:pt x="3811226" y="4280970"/>
                  <a:pt x="3811226" y="4276545"/>
                  <a:pt x="3811226" y="4276545"/>
                </a:cubicBezTo>
                <a:cubicBezTo>
                  <a:pt x="3815648" y="4276545"/>
                  <a:pt x="3820070" y="4276545"/>
                  <a:pt x="3820070" y="4276545"/>
                </a:cubicBezTo>
                <a:cubicBezTo>
                  <a:pt x="3824492" y="4276545"/>
                  <a:pt x="3828914" y="4276545"/>
                  <a:pt x="3828914" y="4272120"/>
                </a:cubicBezTo>
                <a:cubicBezTo>
                  <a:pt x="3828914" y="4272120"/>
                  <a:pt x="3828914" y="4272120"/>
                  <a:pt x="6773862" y="3546475"/>
                </a:cubicBezTo>
                <a:close/>
                <a:moveTo>
                  <a:pt x="2563813" y="2892425"/>
                </a:moveTo>
                <a:cubicBezTo>
                  <a:pt x="2563813" y="2892425"/>
                  <a:pt x="2563813" y="2892425"/>
                  <a:pt x="884073" y="5675312"/>
                </a:cubicBezTo>
                <a:cubicBezTo>
                  <a:pt x="344788" y="5086880"/>
                  <a:pt x="30942" y="4321475"/>
                  <a:pt x="0" y="3525099"/>
                </a:cubicBezTo>
                <a:cubicBezTo>
                  <a:pt x="0" y="3525099"/>
                  <a:pt x="0" y="3525099"/>
                  <a:pt x="2563813" y="2892425"/>
                </a:cubicBezTo>
                <a:close/>
                <a:moveTo>
                  <a:pt x="3399578" y="2684462"/>
                </a:moveTo>
                <a:cubicBezTo>
                  <a:pt x="3448243" y="2684462"/>
                  <a:pt x="3496909" y="2688886"/>
                  <a:pt x="3545574" y="2702159"/>
                </a:cubicBezTo>
                <a:cubicBezTo>
                  <a:pt x="3558846" y="2702159"/>
                  <a:pt x="3567694" y="2706583"/>
                  <a:pt x="3580966" y="2711007"/>
                </a:cubicBezTo>
                <a:cubicBezTo>
                  <a:pt x="3580966" y="2711007"/>
                  <a:pt x="3580966" y="2711007"/>
                  <a:pt x="3589815" y="2715431"/>
                </a:cubicBezTo>
                <a:cubicBezTo>
                  <a:pt x="3589815" y="2715431"/>
                  <a:pt x="3589815" y="2715431"/>
                  <a:pt x="3895078" y="2901243"/>
                </a:cubicBezTo>
                <a:cubicBezTo>
                  <a:pt x="3926046" y="2932212"/>
                  <a:pt x="3952591" y="2967605"/>
                  <a:pt x="3979136" y="3002997"/>
                </a:cubicBezTo>
                <a:cubicBezTo>
                  <a:pt x="3987984" y="3020694"/>
                  <a:pt x="4001256" y="3038390"/>
                  <a:pt x="4010104" y="3056087"/>
                </a:cubicBezTo>
                <a:cubicBezTo>
                  <a:pt x="4010104" y="3056087"/>
                  <a:pt x="4010104" y="3056087"/>
                  <a:pt x="4094162" y="3401166"/>
                </a:cubicBezTo>
                <a:cubicBezTo>
                  <a:pt x="4094162" y="3401166"/>
                  <a:pt x="4094162" y="3401166"/>
                  <a:pt x="4094162" y="3410014"/>
                </a:cubicBezTo>
                <a:cubicBezTo>
                  <a:pt x="4094162" y="3436559"/>
                  <a:pt x="4089738" y="3463103"/>
                  <a:pt x="4085314" y="3489648"/>
                </a:cubicBezTo>
                <a:cubicBezTo>
                  <a:pt x="4085314" y="3489648"/>
                  <a:pt x="4085314" y="3489648"/>
                  <a:pt x="4085314" y="3498496"/>
                </a:cubicBezTo>
                <a:cubicBezTo>
                  <a:pt x="4085314" y="3511769"/>
                  <a:pt x="4080890" y="3525041"/>
                  <a:pt x="4076466" y="3547161"/>
                </a:cubicBezTo>
                <a:cubicBezTo>
                  <a:pt x="4072042" y="3560434"/>
                  <a:pt x="4072042" y="3569282"/>
                  <a:pt x="4067618" y="3582554"/>
                </a:cubicBezTo>
                <a:cubicBezTo>
                  <a:pt x="4067618" y="3582554"/>
                  <a:pt x="4067618" y="3582554"/>
                  <a:pt x="3877381" y="3901090"/>
                </a:cubicBezTo>
                <a:cubicBezTo>
                  <a:pt x="3859685" y="3914362"/>
                  <a:pt x="3846412" y="3927634"/>
                  <a:pt x="3828716" y="3940907"/>
                </a:cubicBezTo>
                <a:cubicBezTo>
                  <a:pt x="3815444" y="3954179"/>
                  <a:pt x="3797747" y="3967451"/>
                  <a:pt x="3788899" y="3971875"/>
                </a:cubicBezTo>
                <a:cubicBezTo>
                  <a:pt x="3788899" y="3971875"/>
                  <a:pt x="3788899" y="3971875"/>
                  <a:pt x="3762355" y="3989572"/>
                </a:cubicBezTo>
                <a:cubicBezTo>
                  <a:pt x="3753506" y="3993996"/>
                  <a:pt x="3740234" y="4002844"/>
                  <a:pt x="3731386" y="4007268"/>
                </a:cubicBezTo>
                <a:cubicBezTo>
                  <a:pt x="3731386" y="4007268"/>
                  <a:pt x="3731386" y="4007268"/>
                  <a:pt x="3501333" y="4064781"/>
                </a:cubicBezTo>
                <a:cubicBezTo>
                  <a:pt x="3501333" y="4064781"/>
                  <a:pt x="3501333" y="4064781"/>
                  <a:pt x="3377458" y="4095750"/>
                </a:cubicBezTo>
                <a:cubicBezTo>
                  <a:pt x="3377458" y="4095750"/>
                  <a:pt x="3377458" y="4095750"/>
                  <a:pt x="3355338" y="4095750"/>
                </a:cubicBezTo>
                <a:cubicBezTo>
                  <a:pt x="3355338" y="4095750"/>
                  <a:pt x="3355338" y="4095750"/>
                  <a:pt x="3342065" y="4095750"/>
                </a:cubicBezTo>
                <a:cubicBezTo>
                  <a:pt x="3342065" y="4095750"/>
                  <a:pt x="3342065" y="4095750"/>
                  <a:pt x="3280128" y="4086902"/>
                </a:cubicBezTo>
                <a:cubicBezTo>
                  <a:pt x="3266856" y="4086902"/>
                  <a:pt x="3253583" y="4082478"/>
                  <a:pt x="3231463" y="4078054"/>
                </a:cubicBezTo>
                <a:cubicBezTo>
                  <a:pt x="3218191" y="4073630"/>
                  <a:pt x="3204918" y="4073630"/>
                  <a:pt x="3191646" y="4069206"/>
                </a:cubicBezTo>
                <a:cubicBezTo>
                  <a:pt x="3191646" y="4069206"/>
                  <a:pt x="3191646" y="4069206"/>
                  <a:pt x="2881959" y="3878969"/>
                </a:cubicBezTo>
                <a:cubicBezTo>
                  <a:pt x="2864262" y="3865697"/>
                  <a:pt x="2850990" y="3848001"/>
                  <a:pt x="2837718" y="3830304"/>
                </a:cubicBezTo>
                <a:cubicBezTo>
                  <a:pt x="2824446" y="3817032"/>
                  <a:pt x="2815597" y="3803760"/>
                  <a:pt x="2802325" y="3786063"/>
                </a:cubicBezTo>
                <a:cubicBezTo>
                  <a:pt x="2802325" y="3781639"/>
                  <a:pt x="2797901" y="3777215"/>
                  <a:pt x="2793477" y="3772791"/>
                </a:cubicBezTo>
                <a:cubicBezTo>
                  <a:pt x="2784629" y="3759519"/>
                  <a:pt x="2775780" y="3746246"/>
                  <a:pt x="2771356" y="3732974"/>
                </a:cubicBezTo>
                <a:cubicBezTo>
                  <a:pt x="2771356" y="3732974"/>
                  <a:pt x="2771356" y="3732974"/>
                  <a:pt x="2682874" y="3379046"/>
                </a:cubicBezTo>
                <a:cubicBezTo>
                  <a:pt x="2682874" y="3379046"/>
                  <a:pt x="2682874" y="3379046"/>
                  <a:pt x="2682874" y="3361349"/>
                </a:cubicBezTo>
                <a:cubicBezTo>
                  <a:pt x="2682874" y="3356926"/>
                  <a:pt x="2682874" y="3352501"/>
                  <a:pt x="2682874" y="3343653"/>
                </a:cubicBezTo>
                <a:cubicBezTo>
                  <a:pt x="2682874" y="3339229"/>
                  <a:pt x="2682874" y="3334805"/>
                  <a:pt x="2682874" y="3330381"/>
                </a:cubicBezTo>
                <a:cubicBezTo>
                  <a:pt x="2687298" y="3321532"/>
                  <a:pt x="2687298" y="3308260"/>
                  <a:pt x="2687298" y="3299412"/>
                </a:cubicBezTo>
                <a:cubicBezTo>
                  <a:pt x="2687298" y="3299412"/>
                  <a:pt x="2691723" y="3286140"/>
                  <a:pt x="2691723" y="3286140"/>
                </a:cubicBezTo>
                <a:cubicBezTo>
                  <a:pt x="2691723" y="3268444"/>
                  <a:pt x="2696147" y="3255171"/>
                  <a:pt x="2700571" y="3233051"/>
                </a:cubicBezTo>
                <a:cubicBezTo>
                  <a:pt x="2700571" y="3219778"/>
                  <a:pt x="2704995" y="3206506"/>
                  <a:pt x="2709419" y="3197658"/>
                </a:cubicBezTo>
                <a:cubicBezTo>
                  <a:pt x="2709419" y="3197658"/>
                  <a:pt x="2709419" y="3197658"/>
                  <a:pt x="2899655" y="2883547"/>
                </a:cubicBezTo>
                <a:cubicBezTo>
                  <a:pt x="2899655" y="2883547"/>
                  <a:pt x="2899655" y="2883547"/>
                  <a:pt x="2904079" y="2874698"/>
                </a:cubicBezTo>
                <a:cubicBezTo>
                  <a:pt x="2935048" y="2848154"/>
                  <a:pt x="2970441" y="2817185"/>
                  <a:pt x="3005834" y="2795065"/>
                </a:cubicBezTo>
                <a:cubicBezTo>
                  <a:pt x="3019106" y="2786217"/>
                  <a:pt x="3032378" y="2781792"/>
                  <a:pt x="3045651" y="2772944"/>
                </a:cubicBezTo>
                <a:cubicBezTo>
                  <a:pt x="3045651" y="2772944"/>
                  <a:pt x="3045651" y="2772944"/>
                  <a:pt x="3399578" y="2684462"/>
                </a:cubicBezTo>
                <a:close/>
                <a:moveTo>
                  <a:pt x="5893781" y="1104899"/>
                </a:moveTo>
                <a:cubicBezTo>
                  <a:pt x="6428906" y="1697756"/>
                  <a:pt x="6742904" y="2458737"/>
                  <a:pt x="6773862" y="3255112"/>
                </a:cubicBezTo>
                <a:cubicBezTo>
                  <a:pt x="6773862" y="3255112"/>
                  <a:pt x="6773862" y="3255112"/>
                  <a:pt x="4213224" y="3887787"/>
                </a:cubicBezTo>
                <a:cubicBezTo>
                  <a:pt x="4213224" y="3887787"/>
                  <a:pt x="4213224" y="3887787"/>
                  <a:pt x="5893781" y="1104899"/>
                </a:cubicBezTo>
                <a:close/>
                <a:moveTo>
                  <a:pt x="915158" y="1074738"/>
                </a:moveTo>
                <a:cubicBezTo>
                  <a:pt x="915158" y="1074738"/>
                  <a:pt x="915158" y="1074738"/>
                  <a:pt x="3165475" y="2450658"/>
                </a:cubicBezTo>
                <a:cubicBezTo>
                  <a:pt x="3165475" y="2450658"/>
                  <a:pt x="3165475" y="2450658"/>
                  <a:pt x="2957685" y="2503748"/>
                </a:cubicBezTo>
                <a:cubicBezTo>
                  <a:pt x="2957685" y="2503748"/>
                  <a:pt x="2953264" y="2503748"/>
                  <a:pt x="2948843" y="2508172"/>
                </a:cubicBezTo>
                <a:cubicBezTo>
                  <a:pt x="2948843" y="2508172"/>
                  <a:pt x="2948843" y="2508172"/>
                  <a:pt x="0" y="3233737"/>
                </a:cubicBezTo>
                <a:cubicBezTo>
                  <a:pt x="39789" y="2428537"/>
                  <a:pt x="362526" y="1663154"/>
                  <a:pt x="915158" y="1074738"/>
                </a:cubicBezTo>
                <a:close/>
                <a:moveTo>
                  <a:pt x="3567112" y="4763"/>
                </a:moveTo>
                <a:cubicBezTo>
                  <a:pt x="4359089" y="44560"/>
                  <a:pt x="5106822" y="362932"/>
                  <a:pt x="5686425" y="902397"/>
                </a:cubicBezTo>
                <a:cubicBezTo>
                  <a:pt x="5686425" y="902397"/>
                  <a:pt x="5686425" y="902397"/>
                  <a:pt x="4323694" y="3157538"/>
                </a:cubicBezTo>
                <a:cubicBezTo>
                  <a:pt x="4323694" y="3157538"/>
                  <a:pt x="4323694" y="3157538"/>
                  <a:pt x="4279449" y="2980664"/>
                </a:cubicBezTo>
                <a:cubicBezTo>
                  <a:pt x="4279449" y="2976242"/>
                  <a:pt x="4279449" y="2971820"/>
                  <a:pt x="4279449" y="2967399"/>
                </a:cubicBezTo>
                <a:cubicBezTo>
                  <a:pt x="4279449" y="2967399"/>
                  <a:pt x="4279449" y="2967399"/>
                  <a:pt x="3567112" y="4763"/>
                </a:cubicBezTo>
                <a:close/>
                <a:moveTo>
                  <a:pt x="3276209" y="0"/>
                </a:moveTo>
                <a:cubicBezTo>
                  <a:pt x="3276209" y="0"/>
                  <a:pt x="3276209" y="0"/>
                  <a:pt x="3890961" y="2565400"/>
                </a:cubicBezTo>
                <a:cubicBezTo>
                  <a:pt x="3890961" y="2565400"/>
                  <a:pt x="3890961" y="2565400"/>
                  <a:pt x="3731745" y="2468091"/>
                </a:cubicBezTo>
                <a:cubicBezTo>
                  <a:pt x="3727322" y="2463668"/>
                  <a:pt x="3718476" y="2459245"/>
                  <a:pt x="3714054" y="2459245"/>
                </a:cubicBezTo>
                <a:cubicBezTo>
                  <a:pt x="3714054" y="2459245"/>
                  <a:pt x="3714054" y="2459245"/>
                  <a:pt x="1122362" y="866928"/>
                </a:cubicBezTo>
                <a:cubicBezTo>
                  <a:pt x="1715001" y="336155"/>
                  <a:pt x="2480126" y="26538"/>
                  <a:pt x="3276209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634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4B79F1-79CF-4454-870F-717FD70D4B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4574" y="-1"/>
            <a:ext cx="4461624" cy="5604520"/>
          </a:xfrm>
          <a:custGeom>
            <a:avLst/>
            <a:gdLst>
              <a:gd name="connsiteX0" fmla="*/ 0 w 4461624"/>
              <a:gd name="connsiteY0" fmla="*/ 0 h 5604520"/>
              <a:gd name="connsiteX1" fmla="*/ 4461624 w 4461624"/>
              <a:gd name="connsiteY1" fmla="*/ 0 h 5604520"/>
              <a:gd name="connsiteX2" fmla="*/ 4461624 w 4461624"/>
              <a:gd name="connsiteY2" fmla="*/ 3373708 h 5604520"/>
              <a:gd name="connsiteX3" fmla="*/ 2230812 w 4461624"/>
              <a:gd name="connsiteY3" fmla="*/ 5604520 h 5604520"/>
              <a:gd name="connsiteX4" fmla="*/ 0 w 4461624"/>
              <a:gd name="connsiteY4" fmla="*/ 3373708 h 5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1624" h="5604520">
                <a:moveTo>
                  <a:pt x="0" y="0"/>
                </a:moveTo>
                <a:lnTo>
                  <a:pt x="4461624" y="0"/>
                </a:lnTo>
                <a:lnTo>
                  <a:pt x="4461624" y="3373708"/>
                </a:lnTo>
                <a:cubicBezTo>
                  <a:pt x="4461624" y="4605751"/>
                  <a:pt x="3462855" y="5604520"/>
                  <a:pt x="2230812" y="5604520"/>
                </a:cubicBezTo>
                <a:cubicBezTo>
                  <a:pt x="998769" y="5604520"/>
                  <a:pt x="0" y="4605751"/>
                  <a:pt x="0" y="3373708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6732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3469A-FABE-4E60-BA25-D17AA771A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7D61C1-18A4-4CA3-9BBD-E43B7548E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A9518-F849-4B23-BA35-0C203F4D7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0F078-798C-471C-AEF6-83C5415D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DF01D6-8735-463D-B76A-DC58B8F4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472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53EB9-285C-417E-93DA-93B450C3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25003-A8B7-445C-8039-2C86DDAB8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81740-C190-4A9B-B8B1-45D0D557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5E384F-8D5B-4A27-AD4A-918DCD8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2AEBB5-7C1C-4582-B0B9-87A32043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281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A4984-B523-48E4-82D9-07306882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AD6439-4356-420F-9D4D-3E0E35DA1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BEBE1-229F-4365-B04F-4D58B808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59DA14-2A25-42BD-A034-48053473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7F3F7-0148-45DE-936C-FFD76AD8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9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ABA0461-9C94-4F7D-A181-078FF692DB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31546" y="1470772"/>
            <a:ext cx="5632451" cy="3520875"/>
          </a:xfrm>
          <a:custGeom>
            <a:avLst/>
            <a:gdLst>
              <a:gd name="connsiteX0" fmla="*/ 0 w 5632451"/>
              <a:gd name="connsiteY0" fmla="*/ 0 h 3520875"/>
              <a:gd name="connsiteX1" fmla="*/ 5632451 w 5632451"/>
              <a:gd name="connsiteY1" fmla="*/ 0 h 3520875"/>
              <a:gd name="connsiteX2" fmla="*/ 5632451 w 5632451"/>
              <a:gd name="connsiteY2" fmla="*/ 3520875 h 3520875"/>
              <a:gd name="connsiteX3" fmla="*/ 0 w 5632451"/>
              <a:gd name="connsiteY3" fmla="*/ 3520875 h 352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2451" h="3520875">
                <a:moveTo>
                  <a:pt x="0" y="0"/>
                </a:moveTo>
                <a:lnTo>
                  <a:pt x="5632451" y="0"/>
                </a:lnTo>
                <a:lnTo>
                  <a:pt x="5632451" y="3520875"/>
                </a:lnTo>
                <a:lnTo>
                  <a:pt x="0" y="3520875"/>
                </a:ln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5877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825C9-4D97-4072-A55B-C274E8AE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CEA2B-04BC-4BC3-8073-AB03EFBF4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A5B84C-307E-4B4E-BF15-5A0D258A8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16410-FF8F-4856-BEE2-9D70723F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42B2FD-A610-45FE-8611-EEF2684C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88C17B-6A69-4A82-BDAF-0E578733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26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402AB-CF08-447A-9C52-D2058A4B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D2764E-4CFB-4CB5-AC05-CB8CE4B8C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A25705-584F-4D8A-A51F-66E68A48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6EA2AF-8722-4FF7-8CFF-68598C715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782FAB-B3B8-460C-AB11-AAF9E30ED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A46B04-76AA-46DF-ABAF-37AB099F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AFE30A-0D44-4AFA-BF12-7D65EEC5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26210B-6945-4940-9B61-E063D9CA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41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4D1B8-5388-43DC-A9A8-C21A997F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A04E01-EEF0-4477-BF26-20D26536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386A9A-403A-4D45-B187-FED45977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31BA9-74B4-4792-ACA1-9CCC472C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449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CFD108-267B-4F0C-8756-A627E28F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F378A7-E35A-43C9-8DC0-D8F4ED9C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3CFB6-D1CC-4DA7-82CA-E646AECC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69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4BFB7-F35B-4076-BC89-C794F7D6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9D401-0716-4BE6-A74E-243BBE564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A46E94-7F8B-4B14-AC0C-19EBEE0B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9F025-83FF-43B5-8562-7DFC3218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6F258-7A0F-451C-80D9-FBD5EB4D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72E5E-8D59-4EB1-BE35-4464091F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863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78B2E-F0BF-4C5E-9D83-323D34AE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E1486F-A7A7-424A-A60E-FD6CC965B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F67658-0C1F-4D68-96BF-7FEFC3D1C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67A002-8F3E-4880-BDC8-8194B7EA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28C436-1903-455A-A349-74B40262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3C434C-0AF6-40DE-925B-4C0BFFFB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99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3DD68-FA3E-4F69-A1A4-538AE42F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768C8E-B07B-472D-B8FE-FF1EED96A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35B86-19A4-4ABD-8094-406262C0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05134-F883-4882-ADFE-29E364E9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34EC60-5A6B-4893-97D4-42427D16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744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559498-A005-41C9-89C3-2CEB772CA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909927-EDEA-4345-BD52-FA0640551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F71B6-73F4-4513-995F-4FCEBFE4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6A1A4-267E-42AD-A464-CA9E7C63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DD13D-BA8D-43F4-93E5-0B7AAEA1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9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3D346F6-1AD7-4FD9-B8AF-5C64CC9277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41439" y="103635"/>
            <a:ext cx="3733761" cy="4402477"/>
          </a:xfrm>
          <a:custGeom>
            <a:avLst/>
            <a:gdLst>
              <a:gd name="connsiteX0" fmla="*/ 1866939 w 3733761"/>
              <a:gd name="connsiteY0" fmla="*/ 0 h 4402477"/>
              <a:gd name="connsiteX1" fmla="*/ 1866939 w 3733761"/>
              <a:gd name="connsiteY1" fmla="*/ 3786 h 4402477"/>
              <a:gd name="connsiteX2" fmla="*/ 2871988 w 3733761"/>
              <a:gd name="connsiteY2" fmla="*/ 3786 h 4402477"/>
              <a:gd name="connsiteX3" fmla="*/ 3121362 w 3733761"/>
              <a:gd name="connsiteY3" fmla="*/ 11356 h 4402477"/>
              <a:gd name="connsiteX4" fmla="*/ 3393405 w 3733761"/>
              <a:gd name="connsiteY4" fmla="*/ 64352 h 4402477"/>
              <a:gd name="connsiteX5" fmla="*/ 3691897 w 3733761"/>
              <a:gd name="connsiteY5" fmla="*/ 435327 h 4402477"/>
              <a:gd name="connsiteX6" fmla="*/ 3718345 w 3733761"/>
              <a:gd name="connsiteY6" fmla="*/ 632170 h 4402477"/>
              <a:gd name="connsiteX7" fmla="*/ 3725902 w 3733761"/>
              <a:gd name="connsiteY7" fmla="*/ 847941 h 4402477"/>
              <a:gd name="connsiteX8" fmla="*/ 3729681 w 3733761"/>
              <a:gd name="connsiteY8" fmla="*/ 1555819 h 4402477"/>
              <a:gd name="connsiteX9" fmla="*/ 3729681 w 3733761"/>
              <a:gd name="connsiteY9" fmla="*/ 3459900 h 4402477"/>
              <a:gd name="connsiteX10" fmla="*/ 3722124 w 3733761"/>
              <a:gd name="connsiteY10" fmla="*/ 3747595 h 4402477"/>
              <a:gd name="connsiteX11" fmla="*/ 3680561 w 3733761"/>
              <a:gd name="connsiteY11" fmla="*/ 4008790 h 4402477"/>
              <a:gd name="connsiteX12" fmla="*/ 3612551 w 3733761"/>
              <a:gd name="connsiteY12" fmla="*/ 4152638 h 4402477"/>
              <a:gd name="connsiteX13" fmla="*/ 3268719 w 3733761"/>
              <a:gd name="connsiteY13" fmla="*/ 4375979 h 4402477"/>
              <a:gd name="connsiteX14" fmla="*/ 3019345 w 3733761"/>
              <a:gd name="connsiteY14" fmla="*/ 4398691 h 4402477"/>
              <a:gd name="connsiteX15" fmla="*/ 763652 w 3733761"/>
              <a:gd name="connsiteY15" fmla="*/ 4402477 h 4402477"/>
              <a:gd name="connsiteX16" fmla="*/ 552063 w 3733761"/>
              <a:gd name="connsiteY16" fmla="*/ 4391121 h 4402477"/>
              <a:gd name="connsiteX17" fmla="*/ 329138 w 3733761"/>
              <a:gd name="connsiteY17" fmla="*/ 4338125 h 4402477"/>
              <a:gd name="connsiteX18" fmla="*/ 41982 w 3733761"/>
              <a:gd name="connsiteY18" fmla="*/ 4005005 h 4402477"/>
              <a:gd name="connsiteX19" fmla="*/ 11754 w 3733761"/>
              <a:gd name="connsiteY19" fmla="*/ 3800591 h 4402477"/>
              <a:gd name="connsiteX20" fmla="*/ 419 w 3733761"/>
              <a:gd name="connsiteY20" fmla="*/ 3312268 h 4402477"/>
              <a:gd name="connsiteX21" fmla="*/ 419 w 3733761"/>
              <a:gd name="connsiteY21" fmla="*/ 889581 h 4402477"/>
              <a:gd name="connsiteX22" fmla="*/ 7977 w 3733761"/>
              <a:gd name="connsiteY22" fmla="*/ 632170 h 4402477"/>
              <a:gd name="connsiteX23" fmla="*/ 57095 w 3733761"/>
              <a:gd name="connsiteY23" fmla="*/ 363403 h 4402477"/>
              <a:gd name="connsiteX24" fmla="*/ 427376 w 3733761"/>
              <a:gd name="connsiteY24" fmla="*/ 34070 h 4402477"/>
              <a:gd name="connsiteX25" fmla="*/ 635188 w 3733761"/>
              <a:gd name="connsiteY25" fmla="*/ 11356 h 4402477"/>
              <a:gd name="connsiteX26" fmla="*/ 1866939 w 3733761"/>
              <a:gd name="connsiteY26" fmla="*/ 0 h 440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33761" h="4402477">
                <a:moveTo>
                  <a:pt x="1866939" y="0"/>
                </a:moveTo>
                <a:lnTo>
                  <a:pt x="1866939" y="3786"/>
                </a:lnTo>
                <a:cubicBezTo>
                  <a:pt x="2203215" y="3786"/>
                  <a:pt x="2539491" y="3786"/>
                  <a:pt x="2871988" y="3786"/>
                </a:cubicBezTo>
                <a:cubicBezTo>
                  <a:pt x="2955113" y="3786"/>
                  <a:pt x="3038237" y="3786"/>
                  <a:pt x="3121362" y="11356"/>
                </a:cubicBezTo>
                <a:cubicBezTo>
                  <a:pt x="3215821" y="15142"/>
                  <a:pt x="3306503" y="26498"/>
                  <a:pt x="3393405" y="64352"/>
                </a:cubicBezTo>
                <a:cubicBezTo>
                  <a:pt x="3552097" y="140062"/>
                  <a:pt x="3650335" y="264981"/>
                  <a:pt x="3691897" y="435327"/>
                </a:cubicBezTo>
                <a:cubicBezTo>
                  <a:pt x="3707011" y="499680"/>
                  <a:pt x="3710789" y="567818"/>
                  <a:pt x="3718345" y="632170"/>
                </a:cubicBezTo>
                <a:cubicBezTo>
                  <a:pt x="3722124" y="704094"/>
                  <a:pt x="3722124" y="776017"/>
                  <a:pt x="3725902" y="847941"/>
                </a:cubicBezTo>
                <a:cubicBezTo>
                  <a:pt x="3741016" y="1086424"/>
                  <a:pt x="3729681" y="1321122"/>
                  <a:pt x="3729681" y="1555819"/>
                </a:cubicBezTo>
                <a:cubicBezTo>
                  <a:pt x="3733460" y="2191775"/>
                  <a:pt x="3733460" y="2823945"/>
                  <a:pt x="3729681" y="3459900"/>
                </a:cubicBezTo>
                <a:cubicBezTo>
                  <a:pt x="3729681" y="3554537"/>
                  <a:pt x="3725902" y="3652959"/>
                  <a:pt x="3722124" y="3747595"/>
                </a:cubicBezTo>
                <a:cubicBezTo>
                  <a:pt x="3714568" y="3834660"/>
                  <a:pt x="3707011" y="3925511"/>
                  <a:pt x="3680561" y="4008790"/>
                </a:cubicBezTo>
                <a:cubicBezTo>
                  <a:pt x="3665448" y="4058002"/>
                  <a:pt x="3642778" y="4107212"/>
                  <a:pt x="3612551" y="4152638"/>
                </a:cubicBezTo>
                <a:cubicBezTo>
                  <a:pt x="3529427" y="4277558"/>
                  <a:pt x="3416076" y="4349481"/>
                  <a:pt x="3268719" y="4375979"/>
                </a:cubicBezTo>
                <a:cubicBezTo>
                  <a:pt x="3185594" y="4394907"/>
                  <a:pt x="3102470" y="4398691"/>
                  <a:pt x="3019345" y="4398691"/>
                </a:cubicBezTo>
                <a:cubicBezTo>
                  <a:pt x="2267448" y="4398691"/>
                  <a:pt x="1515550" y="4402477"/>
                  <a:pt x="763652" y="4402477"/>
                </a:cubicBezTo>
                <a:cubicBezTo>
                  <a:pt x="691863" y="4402477"/>
                  <a:pt x="620074" y="4398691"/>
                  <a:pt x="552063" y="4391121"/>
                </a:cubicBezTo>
                <a:cubicBezTo>
                  <a:pt x="472717" y="4383550"/>
                  <a:pt x="397150" y="4372193"/>
                  <a:pt x="329138" y="4338125"/>
                </a:cubicBezTo>
                <a:cubicBezTo>
                  <a:pt x="185560" y="4269987"/>
                  <a:pt x="91100" y="4156423"/>
                  <a:pt x="41982" y="4005005"/>
                </a:cubicBezTo>
                <a:cubicBezTo>
                  <a:pt x="23090" y="3936867"/>
                  <a:pt x="15533" y="3868729"/>
                  <a:pt x="11754" y="3800591"/>
                </a:cubicBezTo>
                <a:cubicBezTo>
                  <a:pt x="-3359" y="3637817"/>
                  <a:pt x="419" y="3475042"/>
                  <a:pt x="419" y="3312268"/>
                </a:cubicBezTo>
                <a:cubicBezTo>
                  <a:pt x="419" y="2505967"/>
                  <a:pt x="419" y="1695881"/>
                  <a:pt x="419" y="889581"/>
                </a:cubicBezTo>
                <a:cubicBezTo>
                  <a:pt x="419" y="802515"/>
                  <a:pt x="4198" y="715450"/>
                  <a:pt x="7977" y="632170"/>
                </a:cubicBezTo>
                <a:cubicBezTo>
                  <a:pt x="15533" y="541320"/>
                  <a:pt x="23090" y="446683"/>
                  <a:pt x="57095" y="363403"/>
                </a:cubicBezTo>
                <a:cubicBezTo>
                  <a:pt x="125106" y="189273"/>
                  <a:pt x="246014" y="79495"/>
                  <a:pt x="427376" y="34070"/>
                </a:cubicBezTo>
                <a:cubicBezTo>
                  <a:pt x="495387" y="18928"/>
                  <a:pt x="563398" y="11356"/>
                  <a:pt x="635188" y="11356"/>
                </a:cubicBezTo>
                <a:cubicBezTo>
                  <a:pt x="1043253" y="7572"/>
                  <a:pt x="1455097" y="3786"/>
                  <a:pt x="1866939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DBE5E3-368E-4913-84FD-FD6600D16D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57616" y="4843462"/>
            <a:ext cx="3134340" cy="3695700"/>
          </a:xfrm>
          <a:custGeom>
            <a:avLst/>
            <a:gdLst>
              <a:gd name="connsiteX0" fmla="*/ 1567219 w 3134340"/>
              <a:gd name="connsiteY0" fmla="*/ 0 h 3695700"/>
              <a:gd name="connsiteX1" fmla="*/ 1567219 w 3134340"/>
              <a:gd name="connsiteY1" fmla="*/ 3178 h 3695700"/>
              <a:gd name="connsiteX2" fmla="*/ 2410917 w 3134340"/>
              <a:gd name="connsiteY2" fmla="*/ 3178 h 3695700"/>
              <a:gd name="connsiteX3" fmla="*/ 2620256 w 3134340"/>
              <a:gd name="connsiteY3" fmla="*/ 9533 h 3695700"/>
              <a:gd name="connsiteX4" fmla="*/ 2848625 w 3134340"/>
              <a:gd name="connsiteY4" fmla="*/ 54021 h 3695700"/>
              <a:gd name="connsiteX5" fmla="*/ 3099197 w 3134340"/>
              <a:gd name="connsiteY5" fmla="*/ 365439 h 3695700"/>
              <a:gd name="connsiteX6" fmla="*/ 3121399 w 3134340"/>
              <a:gd name="connsiteY6" fmla="*/ 530681 h 3695700"/>
              <a:gd name="connsiteX7" fmla="*/ 3127743 w 3134340"/>
              <a:gd name="connsiteY7" fmla="*/ 711812 h 3695700"/>
              <a:gd name="connsiteX8" fmla="*/ 3130915 w 3134340"/>
              <a:gd name="connsiteY8" fmla="*/ 1306047 h 3695700"/>
              <a:gd name="connsiteX9" fmla="*/ 3130915 w 3134340"/>
              <a:gd name="connsiteY9" fmla="*/ 2904445 h 3695700"/>
              <a:gd name="connsiteX10" fmla="*/ 3124571 w 3134340"/>
              <a:gd name="connsiteY10" fmla="*/ 3145953 h 3695700"/>
              <a:gd name="connsiteX11" fmla="*/ 3089681 w 3134340"/>
              <a:gd name="connsiteY11" fmla="*/ 3365216 h 3695700"/>
              <a:gd name="connsiteX12" fmla="*/ 3032589 w 3134340"/>
              <a:gd name="connsiteY12" fmla="*/ 3485970 h 3695700"/>
              <a:gd name="connsiteX13" fmla="*/ 2743956 w 3134340"/>
              <a:gd name="connsiteY13" fmla="*/ 3673456 h 3695700"/>
              <a:gd name="connsiteX14" fmla="*/ 2534617 w 3134340"/>
              <a:gd name="connsiteY14" fmla="*/ 3692522 h 3695700"/>
              <a:gd name="connsiteX15" fmla="*/ 641055 w 3134340"/>
              <a:gd name="connsiteY15" fmla="*/ 3695700 h 3695700"/>
              <a:gd name="connsiteX16" fmla="*/ 463434 w 3134340"/>
              <a:gd name="connsiteY16" fmla="*/ 3686167 h 3695700"/>
              <a:gd name="connsiteX17" fmla="*/ 276298 w 3134340"/>
              <a:gd name="connsiteY17" fmla="*/ 3641679 h 3695700"/>
              <a:gd name="connsiteX18" fmla="*/ 35242 w 3134340"/>
              <a:gd name="connsiteY18" fmla="*/ 3362038 h 3695700"/>
              <a:gd name="connsiteX19" fmla="*/ 9867 w 3134340"/>
              <a:gd name="connsiteY19" fmla="*/ 3190441 h 3695700"/>
              <a:gd name="connsiteX20" fmla="*/ 352 w 3134340"/>
              <a:gd name="connsiteY20" fmla="*/ 2780514 h 3695700"/>
              <a:gd name="connsiteX21" fmla="*/ 352 w 3134340"/>
              <a:gd name="connsiteY21" fmla="*/ 746767 h 3695700"/>
              <a:gd name="connsiteX22" fmla="*/ 6696 w 3134340"/>
              <a:gd name="connsiteY22" fmla="*/ 530681 h 3695700"/>
              <a:gd name="connsiteX23" fmla="*/ 47929 w 3134340"/>
              <a:gd name="connsiteY23" fmla="*/ 305062 h 3695700"/>
              <a:gd name="connsiteX24" fmla="*/ 358765 w 3134340"/>
              <a:gd name="connsiteY24" fmla="*/ 28600 h 3695700"/>
              <a:gd name="connsiteX25" fmla="*/ 533214 w 3134340"/>
              <a:gd name="connsiteY25" fmla="*/ 9533 h 3695700"/>
              <a:gd name="connsiteX26" fmla="*/ 1567219 w 3134340"/>
              <a:gd name="connsiteY26" fmla="*/ 0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34340" h="3695700">
                <a:moveTo>
                  <a:pt x="1567219" y="0"/>
                </a:moveTo>
                <a:lnTo>
                  <a:pt x="1567219" y="3178"/>
                </a:lnTo>
                <a:cubicBezTo>
                  <a:pt x="1849509" y="3178"/>
                  <a:pt x="2131799" y="3178"/>
                  <a:pt x="2410917" y="3178"/>
                </a:cubicBezTo>
                <a:cubicBezTo>
                  <a:pt x="2480697" y="3178"/>
                  <a:pt x="2550476" y="3178"/>
                  <a:pt x="2620256" y="9533"/>
                </a:cubicBezTo>
                <a:cubicBezTo>
                  <a:pt x="2699550" y="12711"/>
                  <a:pt x="2775674" y="22244"/>
                  <a:pt x="2848625" y="54021"/>
                </a:cubicBezTo>
                <a:cubicBezTo>
                  <a:pt x="2981840" y="117576"/>
                  <a:pt x="3064307" y="222441"/>
                  <a:pt x="3099197" y="365439"/>
                </a:cubicBezTo>
                <a:cubicBezTo>
                  <a:pt x="3111884" y="419461"/>
                  <a:pt x="3115056" y="476660"/>
                  <a:pt x="3121399" y="530681"/>
                </a:cubicBezTo>
                <a:cubicBezTo>
                  <a:pt x="3124571" y="591058"/>
                  <a:pt x="3124571" y="651435"/>
                  <a:pt x="3127743" y="711812"/>
                </a:cubicBezTo>
                <a:cubicBezTo>
                  <a:pt x="3140430" y="912009"/>
                  <a:pt x="3130915" y="1109028"/>
                  <a:pt x="3130915" y="1306047"/>
                </a:cubicBezTo>
                <a:cubicBezTo>
                  <a:pt x="3134087" y="1839906"/>
                  <a:pt x="3134087" y="2370587"/>
                  <a:pt x="3130915" y="2904445"/>
                </a:cubicBezTo>
                <a:cubicBezTo>
                  <a:pt x="3130915" y="2983889"/>
                  <a:pt x="3127743" y="3066510"/>
                  <a:pt x="3124571" y="3145953"/>
                </a:cubicBezTo>
                <a:cubicBezTo>
                  <a:pt x="3118228" y="3219041"/>
                  <a:pt x="3111884" y="3295306"/>
                  <a:pt x="3089681" y="3365216"/>
                </a:cubicBezTo>
                <a:cubicBezTo>
                  <a:pt x="3076994" y="3406527"/>
                  <a:pt x="3057963" y="3447837"/>
                  <a:pt x="3032589" y="3485970"/>
                </a:cubicBezTo>
                <a:cubicBezTo>
                  <a:pt x="2962810" y="3590835"/>
                  <a:pt x="2867656" y="3651212"/>
                  <a:pt x="2743956" y="3673456"/>
                </a:cubicBezTo>
                <a:cubicBezTo>
                  <a:pt x="2674176" y="3689345"/>
                  <a:pt x="2604397" y="3692522"/>
                  <a:pt x="2534617" y="3692522"/>
                </a:cubicBezTo>
                <a:cubicBezTo>
                  <a:pt x="1903430" y="3692522"/>
                  <a:pt x="1272242" y="3695700"/>
                  <a:pt x="641055" y="3695700"/>
                </a:cubicBezTo>
                <a:cubicBezTo>
                  <a:pt x="580791" y="3695700"/>
                  <a:pt x="520527" y="3692522"/>
                  <a:pt x="463434" y="3686167"/>
                </a:cubicBezTo>
                <a:cubicBezTo>
                  <a:pt x="396827" y="3679811"/>
                  <a:pt x="333391" y="3670278"/>
                  <a:pt x="276298" y="3641679"/>
                </a:cubicBezTo>
                <a:cubicBezTo>
                  <a:pt x="155770" y="3584480"/>
                  <a:pt x="76475" y="3489148"/>
                  <a:pt x="35242" y="3362038"/>
                </a:cubicBezTo>
                <a:cubicBezTo>
                  <a:pt x="19383" y="3304839"/>
                  <a:pt x="13039" y="3247640"/>
                  <a:pt x="9867" y="3190441"/>
                </a:cubicBezTo>
                <a:cubicBezTo>
                  <a:pt x="-2820" y="3053799"/>
                  <a:pt x="352" y="2917156"/>
                  <a:pt x="352" y="2780514"/>
                </a:cubicBezTo>
                <a:cubicBezTo>
                  <a:pt x="352" y="2103657"/>
                  <a:pt x="352" y="1423623"/>
                  <a:pt x="352" y="746767"/>
                </a:cubicBezTo>
                <a:cubicBezTo>
                  <a:pt x="352" y="673679"/>
                  <a:pt x="3524" y="600591"/>
                  <a:pt x="6696" y="530681"/>
                </a:cubicBezTo>
                <a:cubicBezTo>
                  <a:pt x="13039" y="454416"/>
                  <a:pt x="19383" y="374972"/>
                  <a:pt x="47929" y="305062"/>
                </a:cubicBezTo>
                <a:cubicBezTo>
                  <a:pt x="105021" y="158887"/>
                  <a:pt x="206519" y="66733"/>
                  <a:pt x="358765" y="28600"/>
                </a:cubicBezTo>
                <a:cubicBezTo>
                  <a:pt x="415857" y="15889"/>
                  <a:pt x="472950" y="9533"/>
                  <a:pt x="533214" y="9533"/>
                </a:cubicBezTo>
                <a:cubicBezTo>
                  <a:pt x="875768" y="6356"/>
                  <a:pt x="1221494" y="3178"/>
                  <a:pt x="1567219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309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64D272-7100-4D39-A2A5-BB7018C45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6551" y="-2226167"/>
            <a:ext cx="2573756" cy="5381485"/>
          </a:xfrm>
          <a:custGeom>
            <a:avLst/>
            <a:gdLst>
              <a:gd name="connsiteX0" fmla="*/ 428968 w 2573756"/>
              <a:gd name="connsiteY0" fmla="*/ 0 h 5381485"/>
              <a:gd name="connsiteX1" fmla="*/ 2144788 w 2573756"/>
              <a:gd name="connsiteY1" fmla="*/ 0 h 5381485"/>
              <a:gd name="connsiteX2" fmla="*/ 2573756 w 2573756"/>
              <a:gd name="connsiteY2" fmla="*/ 428968 h 5381485"/>
              <a:gd name="connsiteX3" fmla="*/ 2573756 w 2573756"/>
              <a:gd name="connsiteY3" fmla="*/ 4952517 h 5381485"/>
              <a:gd name="connsiteX4" fmla="*/ 2144788 w 2573756"/>
              <a:gd name="connsiteY4" fmla="*/ 5381485 h 5381485"/>
              <a:gd name="connsiteX5" fmla="*/ 428968 w 2573756"/>
              <a:gd name="connsiteY5" fmla="*/ 5381485 h 5381485"/>
              <a:gd name="connsiteX6" fmla="*/ 0 w 2573756"/>
              <a:gd name="connsiteY6" fmla="*/ 4952517 h 5381485"/>
              <a:gd name="connsiteX7" fmla="*/ 0 w 2573756"/>
              <a:gd name="connsiteY7" fmla="*/ 428968 h 5381485"/>
              <a:gd name="connsiteX8" fmla="*/ 428968 w 2573756"/>
              <a:gd name="connsiteY8" fmla="*/ 0 h 5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56" h="5381485">
                <a:moveTo>
                  <a:pt x="428968" y="0"/>
                </a:moveTo>
                <a:lnTo>
                  <a:pt x="2144788" y="0"/>
                </a:lnTo>
                <a:cubicBezTo>
                  <a:pt x="2381700" y="0"/>
                  <a:pt x="2573756" y="192056"/>
                  <a:pt x="2573756" y="428968"/>
                </a:cubicBezTo>
                <a:lnTo>
                  <a:pt x="2573756" y="4952517"/>
                </a:lnTo>
                <a:cubicBezTo>
                  <a:pt x="2573756" y="5189429"/>
                  <a:pt x="2381700" y="5381485"/>
                  <a:pt x="2144788" y="5381485"/>
                </a:cubicBezTo>
                <a:lnTo>
                  <a:pt x="428968" y="5381485"/>
                </a:lnTo>
                <a:cubicBezTo>
                  <a:pt x="192056" y="5381485"/>
                  <a:pt x="0" y="5189429"/>
                  <a:pt x="0" y="4952517"/>
                </a:cubicBezTo>
                <a:lnTo>
                  <a:pt x="0" y="428968"/>
                </a:lnTo>
                <a:cubicBezTo>
                  <a:pt x="0" y="192056"/>
                  <a:pt x="192056" y="0"/>
                  <a:pt x="42896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D370DB-8A88-49E8-8E54-F59AD1A209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03111" y="738259"/>
            <a:ext cx="2573756" cy="5381485"/>
          </a:xfrm>
          <a:custGeom>
            <a:avLst/>
            <a:gdLst>
              <a:gd name="connsiteX0" fmla="*/ 428968 w 2573756"/>
              <a:gd name="connsiteY0" fmla="*/ 0 h 5381485"/>
              <a:gd name="connsiteX1" fmla="*/ 2144788 w 2573756"/>
              <a:gd name="connsiteY1" fmla="*/ 0 h 5381485"/>
              <a:gd name="connsiteX2" fmla="*/ 2573756 w 2573756"/>
              <a:gd name="connsiteY2" fmla="*/ 428968 h 5381485"/>
              <a:gd name="connsiteX3" fmla="*/ 2573756 w 2573756"/>
              <a:gd name="connsiteY3" fmla="*/ 4952517 h 5381485"/>
              <a:gd name="connsiteX4" fmla="*/ 2144788 w 2573756"/>
              <a:gd name="connsiteY4" fmla="*/ 5381485 h 5381485"/>
              <a:gd name="connsiteX5" fmla="*/ 428968 w 2573756"/>
              <a:gd name="connsiteY5" fmla="*/ 5381485 h 5381485"/>
              <a:gd name="connsiteX6" fmla="*/ 0 w 2573756"/>
              <a:gd name="connsiteY6" fmla="*/ 4952517 h 5381485"/>
              <a:gd name="connsiteX7" fmla="*/ 0 w 2573756"/>
              <a:gd name="connsiteY7" fmla="*/ 428968 h 5381485"/>
              <a:gd name="connsiteX8" fmla="*/ 428968 w 2573756"/>
              <a:gd name="connsiteY8" fmla="*/ 0 h 5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56" h="5381485">
                <a:moveTo>
                  <a:pt x="428968" y="0"/>
                </a:moveTo>
                <a:lnTo>
                  <a:pt x="2144788" y="0"/>
                </a:lnTo>
                <a:cubicBezTo>
                  <a:pt x="2381700" y="0"/>
                  <a:pt x="2573756" y="192056"/>
                  <a:pt x="2573756" y="428968"/>
                </a:cubicBezTo>
                <a:lnTo>
                  <a:pt x="2573756" y="4952517"/>
                </a:lnTo>
                <a:cubicBezTo>
                  <a:pt x="2573756" y="5189429"/>
                  <a:pt x="2381700" y="5381485"/>
                  <a:pt x="2144788" y="5381485"/>
                </a:cubicBezTo>
                <a:lnTo>
                  <a:pt x="428968" y="5381485"/>
                </a:lnTo>
                <a:cubicBezTo>
                  <a:pt x="192056" y="5381485"/>
                  <a:pt x="0" y="5189429"/>
                  <a:pt x="0" y="4952517"/>
                </a:cubicBezTo>
                <a:lnTo>
                  <a:pt x="0" y="428968"/>
                </a:lnTo>
                <a:cubicBezTo>
                  <a:pt x="0" y="192056"/>
                  <a:pt x="192056" y="0"/>
                  <a:pt x="42896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C72409E-03B9-4F04-8719-5465DBBCA1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86552" y="3702685"/>
            <a:ext cx="2573756" cy="5381485"/>
          </a:xfrm>
          <a:custGeom>
            <a:avLst/>
            <a:gdLst>
              <a:gd name="connsiteX0" fmla="*/ 428968 w 2573756"/>
              <a:gd name="connsiteY0" fmla="*/ 0 h 5381485"/>
              <a:gd name="connsiteX1" fmla="*/ 2144788 w 2573756"/>
              <a:gd name="connsiteY1" fmla="*/ 0 h 5381485"/>
              <a:gd name="connsiteX2" fmla="*/ 2573756 w 2573756"/>
              <a:gd name="connsiteY2" fmla="*/ 428968 h 5381485"/>
              <a:gd name="connsiteX3" fmla="*/ 2573756 w 2573756"/>
              <a:gd name="connsiteY3" fmla="*/ 4952517 h 5381485"/>
              <a:gd name="connsiteX4" fmla="*/ 2144788 w 2573756"/>
              <a:gd name="connsiteY4" fmla="*/ 5381485 h 5381485"/>
              <a:gd name="connsiteX5" fmla="*/ 428968 w 2573756"/>
              <a:gd name="connsiteY5" fmla="*/ 5381485 h 5381485"/>
              <a:gd name="connsiteX6" fmla="*/ 0 w 2573756"/>
              <a:gd name="connsiteY6" fmla="*/ 4952517 h 5381485"/>
              <a:gd name="connsiteX7" fmla="*/ 0 w 2573756"/>
              <a:gd name="connsiteY7" fmla="*/ 428968 h 5381485"/>
              <a:gd name="connsiteX8" fmla="*/ 428968 w 2573756"/>
              <a:gd name="connsiteY8" fmla="*/ 0 h 5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56" h="5381485">
                <a:moveTo>
                  <a:pt x="428968" y="0"/>
                </a:moveTo>
                <a:lnTo>
                  <a:pt x="2144788" y="0"/>
                </a:lnTo>
                <a:cubicBezTo>
                  <a:pt x="2381700" y="0"/>
                  <a:pt x="2573756" y="192056"/>
                  <a:pt x="2573756" y="428968"/>
                </a:cubicBezTo>
                <a:lnTo>
                  <a:pt x="2573756" y="4952517"/>
                </a:lnTo>
                <a:cubicBezTo>
                  <a:pt x="2573756" y="5189429"/>
                  <a:pt x="2381700" y="5381485"/>
                  <a:pt x="2144788" y="5381485"/>
                </a:cubicBezTo>
                <a:lnTo>
                  <a:pt x="428968" y="5381485"/>
                </a:lnTo>
                <a:cubicBezTo>
                  <a:pt x="192056" y="5381485"/>
                  <a:pt x="0" y="5189429"/>
                  <a:pt x="0" y="4952517"/>
                </a:cubicBezTo>
                <a:lnTo>
                  <a:pt x="0" y="428968"/>
                </a:lnTo>
                <a:cubicBezTo>
                  <a:pt x="0" y="192056"/>
                  <a:pt x="192056" y="0"/>
                  <a:pt x="42896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993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FA774E-9992-4359-98E8-FD55206A24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3779" y="405024"/>
            <a:ext cx="4728220" cy="2717621"/>
          </a:xfrm>
          <a:custGeom>
            <a:avLst/>
            <a:gdLst>
              <a:gd name="connsiteX0" fmla="*/ 1358810 w 4728220"/>
              <a:gd name="connsiteY0" fmla="*/ 0 h 2717621"/>
              <a:gd name="connsiteX1" fmla="*/ 3251845 w 4728220"/>
              <a:gd name="connsiteY1" fmla="*/ 0 h 2717621"/>
              <a:gd name="connsiteX2" fmla="*/ 3413770 w 4728220"/>
              <a:gd name="connsiteY2" fmla="*/ 0 h 2717621"/>
              <a:gd name="connsiteX3" fmla="*/ 4728220 w 4728220"/>
              <a:gd name="connsiteY3" fmla="*/ 0 h 2717621"/>
              <a:gd name="connsiteX4" fmla="*/ 4728220 w 4728220"/>
              <a:gd name="connsiteY4" fmla="*/ 2717621 h 2717621"/>
              <a:gd name="connsiteX5" fmla="*/ 3251845 w 4728220"/>
              <a:gd name="connsiteY5" fmla="*/ 2717621 h 2717621"/>
              <a:gd name="connsiteX6" fmla="*/ 3251845 w 4728220"/>
              <a:gd name="connsiteY6" fmla="*/ 2717620 h 2717621"/>
              <a:gd name="connsiteX7" fmla="*/ 1358810 w 4728220"/>
              <a:gd name="connsiteY7" fmla="*/ 2717620 h 2717621"/>
              <a:gd name="connsiteX8" fmla="*/ 0 w 4728220"/>
              <a:gd name="connsiteY8" fmla="*/ 1358810 h 2717621"/>
              <a:gd name="connsiteX9" fmla="*/ 1358810 w 4728220"/>
              <a:gd name="connsiteY9" fmla="*/ 0 h 27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8220" h="2717621">
                <a:moveTo>
                  <a:pt x="1358810" y="0"/>
                </a:moveTo>
                <a:lnTo>
                  <a:pt x="3251845" y="0"/>
                </a:lnTo>
                <a:lnTo>
                  <a:pt x="3413770" y="0"/>
                </a:lnTo>
                <a:lnTo>
                  <a:pt x="4728220" y="0"/>
                </a:lnTo>
                <a:lnTo>
                  <a:pt x="4728220" y="2717621"/>
                </a:lnTo>
                <a:lnTo>
                  <a:pt x="3251845" y="2717621"/>
                </a:lnTo>
                <a:lnTo>
                  <a:pt x="3251845" y="2717620"/>
                </a:lnTo>
                <a:lnTo>
                  <a:pt x="1358810" y="2717620"/>
                </a:lnTo>
                <a:cubicBezTo>
                  <a:pt x="608360" y="2717620"/>
                  <a:pt x="0" y="2109260"/>
                  <a:pt x="0" y="1358810"/>
                </a:cubicBezTo>
                <a:cubicBezTo>
                  <a:pt x="0" y="608360"/>
                  <a:pt x="608360" y="0"/>
                  <a:pt x="1358810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BFDAFD-D3BB-424C-89AA-6415B823D1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06406" y="3360398"/>
            <a:ext cx="6585595" cy="2717622"/>
          </a:xfrm>
          <a:custGeom>
            <a:avLst/>
            <a:gdLst>
              <a:gd name="connsiteX0" fmla="*/ 1358810 w 6585595"/>
              <a:gd name="connsiteY0" fmla="*/ 0 h 2717622"/>
              <a:gd name="connsiteX1" fmla="*/ 3251845 w 6585595"/>
              <a:gd name="connsiteY1" fmla="*/ 0 h 2717622"/>
              <a:gd name="connsiteX2" fmla="*/ 3413770 w 6585595"/>
              <a:gd name="connsiteY2" fmla="*/ 0 h 2717622"/>
              <a:gd name="connsiteX3" fmla="*/ 4523433 w 6585595"/>
              <a:gd name="connsiteY3" fmla="*/ 0 h 2717622"/>
              <a:gd name="connsiteX4" fmla="*/ 4728220 w 6585595"/>
              <a:gd name="connsiteY4" fmla="*/ 0 h 2717622"/>
              <a:gd name="connsiteX5" fmla="*/ 6585595 w 6585595"/>
              <a:gd name="connsiteY5" fmla="*/ 0 h 2717622"/>
              <a:gd name="connsiteX6" fmla="*/ 6585595 w 6585595"/>
              <a:gd name="connsiteY6" fmla="*/ 2717622 h 2717622"/>
              <a:gd name="connsiteX7" fmla="*/ 4523433 w 6585595"/>
              <a:gd name="connsiteY7" fmla="*/ 2717622 h 2717622"/>
              <a:gd name="connsiteX8" fmla="*/ 4523433 w 6585595"/>
              <a:gd name="connsiteY8" fmla="*/ 2717621 h 2717622"/>
              <a:gd name="connsiteX9" fmla="*/ 3251845 w 6585595"/>
              <a:gd name="connsiteY9" fmla="*/ 2717621 h 2717622"/>
              <a:gd name="connsiteX10" fmla="*/ 3251845 w 6585595"/>
              <a:gd name="connsiteY10" fmla="*/ 2717620 h 2717622"/>
              <a:gd name="connsiteX11" fmla="*/ 1358810 w 6585595"/>
              <a:gd name="connsiteY11" fmla="*/ 2717620 h 2717622"/>
              <a:gd name="connsiteX12" fmla="*/ 0 w 6585595"/>
              <a:gd name="connsiteY12" fmla="*/ 1358810 h 2717622"/>
              <a:gd name="connsiteX13" fmla="*/ 1358810 w 6585595"/>
              <a:gd name="connsiteY13" fmla="*/ 0 h 271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85595" h="2717622">
                <a:moveTo>
                  <a:pt x="1358810" y="0"/>
                </a:moveTo>
                <a:lnTo>
                  <a:pt x="3251845" y="0"/>
                </a:lnTo>
                <a:lnTo>
                  <a:pt x="3413770" y="0"/>
                </a:lnTo>
                <a:lnTo>
                  <a:pt x="4523433" y="0"/>
                </a:lnTo>
                <a:lnTo>
                  <a:pt x="4728220" y="0"/>
                </a:lnTo>
                <a:lnTo>
                  <a:pt x="6585595" y="0"/>
                </a:lnTo>
                <a:lnTo>
                  <a:pt x="6585595" y="2717622"/>
                </a:lnTo>
                <a:lnTo>
                  <a:pt x="4523433" y="2717622"/>
                </a:lnTo>
                <a:lnTo>
                  <a:pt x="4523433" y="2717621"/>
                </a:lnTo>
                <a:lnTo>
                  <a:pt x="3251845" y="2717621"/>
                </a:lnTo>
                <a:lnTo>
                  <a:pt x="3251845" y="2717620"/>
                </a:lnTo>
                <a:lnTo>
                  <a:pt x="1358810" y="2717620"/>
                </a:lnTo>
                <a:cubicBezTo>
                  <a:pt x="608360" y="2717620"/>
                  <a:pt x="0" y="2109260"/>
                  <a:pt x="0" y="1358810"/>
                </a:cubicBezTo>
                <a:cubicBezTo>
                  <a:pt x="0" y="608360"/>
                  <a:pt x="608360" y="0"/>
                  <a:pt x="1358810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774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A82B3CC-EDE8-4E47-BBA9-97CB55EBC2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043093" y="-1679638"/>
            <a:ext cx="8188173" cy="7347995"/>
          </a:xfrm>
          <a:custGeom>
            <a:avLst/>
            <a:gdLst>
              <a:gd name="connsiteX0" fmla="*/ 4085445 w 8188173"/>
              <a:gd name="connsiteY0" fmla="*/ 4816069 h 7347995"/>
              <a:gd name="connsiteX1" fmla="*/ 4347370 w 8188173"/>
              <a:gd name="connsiteY1" fmla="*/ 4847818 h 7347995"/>
              <a:gd name="connsiteX2" fmla="*/ 4410865 w 8188173"/>
              <a:gd name="connsiteY2" fmla="*/ 4863692 h 7347995"/>
              <a:gd name="connsiteX3" fmla="*/ 4426740 w 8188173"/>
              <a:gd name="connsiteY3" fmla="*/ 4871629 h 7347995"/>
              <a:gd name="connsiteX4" fmla="*/ 4974399 w 8188173"/>
              <a:gd name="connsiteY4" fmla="*/ 5204986 h 7347995"/>
              <a:gd name="connsiteX5" fmla="*/ 5125203 w 8188173"/>
              <a:gd name="connsiteY5" fmla="*/ 5387538 h 7347995"/>
              <a:gd name="connsiteX6" fmla="*/ 5180762 w 8188173"/>
              <a:gd name="connsiteY6" fmla="*/ 5482784 h 7347995"/>
              <a:gd name="connsiteX7" fmla="*/ 5331566 w 8188173"/>
              <a:gd name="connsiteY7" fmla="*/ 6101874 h 7347995"/>
              <a:gd name="connsiteX8" fmla="*/ 5331566 w 8188173"/>
              <a:gd name="connsiteY8" fmla="*/ 6117748 h 7347995"/>
              <a:gd name="connsiteX9" fmla="*/ 5315692 w 8188173"/>
              <a:gd name="connsiteY9" fmla="*/ 6260616 h 7347995"/>
              <a:gd name="connsiteX10" fmla="*/ 5315692 w 8188173"/>
              <a:gd name="connsiteY10" fmla="*/ 6276490 h 7347995"/>
              <a:gd name="connsiteX11" fmla="*/ 5299819 w 8188173"/>
              <a:gd name="connsiteY11" fmla="*/ 6363797 h 7347995"/>
              <a:gd name="connsiteX12" fmla="*/ 5283945 w 8188173"/>
              <a:gd name="connsiteY12" fmla="*/ 6427294 h 7347995"/>
              <a:gd name="connsiteX13" fmla="*/ 4942649 w 8188173"/>
              <a:gd name="connsiteY13" fmla="*/ 6998765 h 7347995"/>
              <a:gd name="connsiteX14" fmla="*/ 4855342 w 8188173"/>
              <a:gd name="connsiteY14" fmla="*/ 7070199 h 7347995"/>
              <a:gd name="connsiteX15" fmla="*/ 4783908 w 8188173"/>
              <a:gd name="connsiteY15" fmla="*/ 7125757 h 7347995"/>
              <a:gd name="connsiteX16" fmla="*/ 4736287 w 8188173"/>
              <a:gd name="connsiteY16" fmla="*/ 7157506 h 7347995"/>
              <a:gd name="connsiteX17" fmla="*/ 4680727 w 8188173"/>
              <a:gd name="connsiteY17" fmla="*/ 7189254 h 7347995"/>
              <a:gd name="connsiteX18" fmla="*/ 4267999 w 8188173"/>
              <a:gd name="connsiteY18" fmla="*/ 7292435 h 7347995"/>
              <a:gd name="connsiteX19" fmla="*/ 4045761 w 8188173"/>
              <a:gd name="connsiteY19" fmla="*/ 7347995 h 7347995"/>
              <a:gd name="connsiteX20" fmla="*/ 4006076 w 8188173"/>
              <a:gd name="connsiteY20" fmla="*/ 7347995 h 7347995"/>
              <a:gd name="connsiteX21" fmla="*/ 3982264 w 8188173"/>
              <a:gd name="connsiteY21" fmla="*/ 7347995 h 7347995"/>
              <a:gd name="connsiteX22" fmla="*/ 3871146 w 8188173"/>
              <a:gd name="connsiteY22" fmla="*/ 7332121 h 7347995"/>
              <a:gd name="connsiteX23" fmla="*/ 3783838 w 8188173"/>
              <a:gd name="connsiteY23" fmla="*/ 7316248 h 7347995"/>
              <a:gd name="connsiteX24" fmla="*/ 3712404 w 8188173"/>
              <a:gd name="connsiteY24" fmla="*/ 7300374 h 7347995"/>
              <a:gd name="connsiteX25" fmla="*/ 3156809 w 8188173"/>
              <a:gd name="connsiteY25" fmla="*/ 6959078 h 7347995"/>
              <a:gd name="connsiteX26" fmla="*/ 3077439 w 8188173"/>
              <a:gd name="connsiteY26" fmla="*/ 6871771 h 7347995"/>
              <a:gd name="connsiteX27" fmla="*/ 3013942 w 8188173"/>
              <a:gd name="connsiteY27" fmla="*/ 6792400 h 7347995"/>
              <a:gd name="connsiteX28" fmla="*/ 2998068 w 8188173"/>
              <a:gd name="connsiteY28" fmla="*/ 6768590 h 7347995"/>
              <a:gd name="connsiteX29" fmla="*/ 2958382 w 8188173"/>
              <a:gd name="connsiteY29" fmla="*/ 6697156 h 7347995"/>
              <a:gd name="connsiteX30" fmla="*/ 2799640 w 8188173"/>
              <a:gd name="connsiteY30" fmla="*/ 6062190 h 7347995"/>
              <a:gd name="connsiteX31" fmla="*/ 2799640 w 8188173"/>
              <a:gd name="connsiteY31" fmla="*/ 6030441 h 7347995"/>
              <a:gd name="connsiteX32" fmla="*/ 2799640 w 8188173"/>
              <a:gd name="connsiteY32" fmla="*/ 5998693 h 7347995"/>
              <a:gd name="connsiteX33" fmla="*/ 2799640 w 8188173"/>
              <a:gd name="connsiteY33" fmla="*/ 5974882 h 7347995"/>
              <a:gd name="connsiteX34" fmla="*/ 2807577 w 8188173"/>
              <a:gd name="connsiteY34" fmla="*/ 5919322 h 7347995"/>
              <a:gd name="connsiteX35" fmla="*/ 2815516 w 8188173"/>
              <a:gd name="connsiteY35" fmla="*/ 5895512 h 7347995"/>
              <a:gd name="connsiteX36" fmla="*/ 2831390 w 8188173"/>
              <a:gd name="connsiteY36" fmla="*/ 5800267 h 7347995"/>
              <a:gd name="connsiteX37" fmla="*/ 2847263 w 8188173"/>
              <a:gd name="connsiteY37" fmla="*/ 5736770 h 7347995"/>
              <a:gd name="connsiteX38" fmla="*/ 3188557 w 8188173"/>
              <a:gd name="connsiteY38" fmla="*/ 5173238 h 7347995"/>
              <a:gd name="connsiteX39" fmla="*/ 3196494 w 8188173"/>
              <a:gd name="connsiteY39" fmla="*/ 5157363 h 7347995"/>
              <a:gd name="connsiteX40" fmla="*/ 3379048 w 8188173"/>
              <a:gd name="connsiteY40" fmla="*/ 5014497 h 7347995"/>
              <a:gd name="connsiteX41" fmla="*/ 3450481 w 8188173"/>
              <a:gd name="connsiteY41" fmla="*/ 4974811 h 7347995"/>
              <a:gd name="connsiteX42" fmla="*/ 4085445 w 8188173"/>
              <a:gd name="connsiteY42" fmla="*/ 4816069 h 7347995"/>
              <a:gd name="connsiteX43" fmla="*/ 4386012 w 8188173"/>
              <a:gd name="connsiteY43" fmla="*/ 8547 h 7347995"/>
              <a:gd name="connsiteX44" fmla="*/ 8188173 w 8188173"/>
              <a:gd name="connsiteY44" fmla="*/ 1618950 h 7347995"/>
              <a:gd name="connsiteX45" fmla="*/ 5743361 w 8188173"/>
              <a:gd name="connsiteY45" fmla="*/ 5664794 h 7347995"/>
              <a:gd name="connsiteX46" fmla="*/ 5663983 w 8188173"/>
              <a:gd name="connsiteY46" fmla="*/ 5347473 h 7347995"/>
              <a:gd name="connsiteX47" fmla="*/ 5663983 w 8188173"/>
              <a:gd name="connsiteY47" fmla="*/ 5323675 h 7347995"/>
              <a:gd name="connsiteX48" fmla="*/ 4386012 w 8188173"/>
              <a:gd name="connsiteY48" fmla="*/ 8547 h 7347995"/>
              <a:gd name="connsiteX49" fmla="*/ 3864116 w 8188173"/>
              <a:gd name="connsiteY49" fmla="*/ 0 h 7347995"/>
              <a:gd name="connsiteX50" fmla="*/ 4967014 w 8188173"/>
              <a:gd name="connsiteY50" fmla="*/ 4602464 h 7347995"/>
              <a:gd name="connsiteX51" fmla="*/ 4681372 w 8188173"/>
              <a:gd name="connsiteY51" fmla="*/ 4427887 h 7347995"/>
              <a:gd name="connsiteX52" fmla="*/ 4649634 w 8188173"/>
              <a:gd name="connsiteY52" fmla="*/ 4412017 h 7347995"/>
              <a:gd name="connsiteX53" fmla="*/ 0 w 8188173"/>
              <a:gd name="connsiteY53" fmla="*/ 1555315 h 7347995"/>
              <a:gd name="connsiteX54" fmla="*/ 3864116 w 8188173"/>
              <a:gd name="connsiteY54" fmla="*/ 0 h 73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188173" h="7347995">
                <a:moveTo>
                  <a:pt x="4085445" y="4816069"/>
                </a:moveTo>
                <a:cubicBezTo>
                  <a:pt x="4172753" y="4816069"/>
                  <a:pt x="4260062" y="4824006"/>
                  <a:pt x="4347370" y="4847818"/>
                </a:cubicBezTo>
                <a:cubicBezTo>
                  <a:pt x="4371181" y="4847818"/>
                  <a:pt x="4387054" y="4855755"/>
                  <a:pt x="4410865" y="4863692"/>
                </a:cubicBezTo>
                <a:cubicBezTo>
                  <a:pt x="4410865" y="4863692"/>
                  <a:pt x="4410865" y="4863692"/>
                  <a:pt x="4426740" y="4871629"/>
                </a:cubicBezTo>
                <a:cubicBezTo>
                  <a:pt x="4426740" y="4871629"/>
                  <a:pt x="4426740" y="4871629"/>
                  <a:pt x="4974399" y="5204986"/>
                </a:cubicBezTo>
                <a:cubicBezTo>
                  <a:pt x="5029957" y="5260546"/>
                  <a:pt x="5077580" y="5324043"/>
                  <a:pt x="5125203" y="5387538"/>
                </a:cubicBezTo>
                <a:cubicBezTo>
                  <a:pt x="5141077" y="5419287"/>
                  <a:pt x="5164888" y="5451035"/>
                  <a:pt x="5180762" y="5482784"/>
                </a:cubicBezTo>
                <a:cubicBezTo>
                  <a:pt x="5180762" y="5482784"/>
                  <a:pt x="5180762" y="5482784"/>
                  <a:pt x="5331566" y="6101874"/>
                </a:cubicBezTo>
                <a:cubicBezTo>
                  <a:pt x="5331566" y="6101874"/>
                  <a:pt x="5331566" y="6101874"/>
                  <a:pt x="5331566" y="6117748"/>
                </a:cubicBezTo>
                <a:cubicBezTo>
                  <a:pt x="5331566" y="6165371"/>
                  <a:pt x="5323629" y="6212993"/>
                  <a:pt x="5315692" y="6260616"/>
                </a:cubicBezTo>
                <a:cubicBezTo>
                  <a:pt x="5315692" y="6260616"/>
                  <a:pt x="5315692" y="6260616"/>
                  <a:pt x="5315692" y="6276490"/>
                </a:cubicBezTo>
                <a:cubicBezTo>
                  <a:pt x="5315692" y="6300302"/>
                  <a:pt x="5307755" y="6324113"/>
                  <a:pt x="5299819" y="6363797"/>
                </a:cubicBezTo>
                <a:cubicBezTo>
                  <a:pt x="5291882" y="6387610"/>
                  <a:pt x="5291882" y="6403483"/>
                  <a:pt x="5283945" y="6427294"/>
                </a:cubicBezTo>
                <a:cubicBezTo>
                  <a:pt x="5283945" y="6427294"/>
                  <a:pt x="5283945" y="6427294"/>
                  <a:pt x="4942649" y="6998765"/>
                </a:cubicBezTo>
                <a:cubicBezTo>
                  <a:pt x="4910902" y="7022575"/>
                  <a:pt x="4887089" y="7046386"/>
                  <a:pt x="4855342" y="7070199"/>
                </a:cubicBezTo>
                <a:cubicBezTo>
                  <a:pt x="4831531" y="7094009"/>
                  <a:pt x="4799782" y="7117820"/>
                  <a:pt x="4783908" y="7125757"/>
                </a:cubicBezTo>
                <a:cubicBezTo>
                  <a:pt x="4783908" y="7125757"/>
                  <a:pt x="4783908" y="7125757"/>
                  <a:pt x="4736287" y="7157506"/>
                </a:cubicBezTo>
                <a:cubicBezTo>
                  <a:pt x="4720411" y="7165443"/>
                  <a:pt x="4696600" y="7181317"/>
                  <a:pt x="4680727" y="7189254"/>
                </a:cubicBezTo>
                <a:cubicBezTo>
                  <a:pt x="4680727" y="7189254"/>
                  <a:pt x="4680727" y="7189254"/>
                  <a:pt x="4267999" y="7292435"/>
                </a:cubicBezTo>
                <a:cubicBezTo>
                  <a:pt x="4267999" y="7292435"/>
                  <a:pt x="4267999" y="7292435"/>
                  <a:pt x="4045761" y="7347995"/>
                </a:cubicBezTo>
                <a:cubicBezTo>
                  <a:pt x="4045761" y="7347995"/>
                  <a:pt x="4045761" y="7347995"/>
                  <a:pt x="4006076" y="7347995"/>
                </a:cubicBezTo>
                <a:cubicBezTo>
                  <a:pt x="4006076" y="7347995"/>
                  <a:pt x="4006076" y="7347995"/>
                  <a:pt x="3982264" y="7347995"/>
                </a:cubicBezTo>
                <a:cubicBezTo>
                  <a:pt x="3982264" y="7347995"/>
                  <a:pt x="3982264" y="7347995"/>
                  <a:pt x="3871146" y="7332121"/>
                </a:cubicBezTo>
                <a:cubicBezTo>
                  <a:pt x="3847335" y="7332121"/>
                  <a:pt x="3823523" y="7324184"/>
                  <a:pt x="3783838" y="7316248"/>
                </a:cubicBezTo>
                <a:cubicBezTo>
                  <a:pt x="3760027" y="7308311"/>
                  <a:pt x="3736215" y="7308311"/>
                  <a:pt x="3712404" y="7300374"/>
                </a:cubicBezTo>
                <a:cubicBezTo>
                  <a:pt x="3712404" y="7300374"/>
                  <a:pt x="3712404" y="7300374"/>
                  <a:pt x="3156809" y="6959078"/>
                </a:cubicBezTo>
                <a:cubicBezTo>
                  <a:pt x="3125060" y="6935268"/>
                  <a:pt x="3101249" y="6903520"/>
                  <a:pt x="3077439" y="6871771"/>
                </a:cubicBezTo>
                <a:cubicBezTo>
                  <a:pt x="3053628" y="6847960"/>
                  <a:pt x="3037752" y="6824150"/>
                  <a:pt x="3013942" y="6792400"/>
                </a:cubicBezTo>
                <a:cubicBezTo>
                  <a:pt x="3013942" y="6784463"/>
                  <a:pt x="3006005" y="6776526"/>
                  <a:pt x="2998068" y="6768590"/>
                </a:cubicBezTo>
                <a:cubicBezTo>
                  <a:pt x="2982194" y="6744779"/>
                  <a:pt x="2966319" y="6720966"/>
                  <a:pt x="2958382" y="6697156"/>
                </a:cubicBezTo>
                <a:cubicBezTo>
                  <a:pt x="2958382" y="6697156"/>
                  <a:pt x="2958382" y="6697156"/>
                  <a:pt x="2799640" y="6062190"/>
                </a:cubicBezTo>
                <a:cubicBezTo>
                  <a:pt x="2799640" y="6062190"/>
                  <a:pt x="2799640" y="6062190"/>
                  <a:pt x="2799640" y="6030441"/>
                </a:cubicBezTo>
                <a:cubicBezTo>
                  <a:pt x="2799640" y="6022505"/>
                  <a:pt x="2799640" y="6014567"/>
                  <a:pt x="2799640" y="5998693"/>
                </a:cubicBezTo>
                <a:cubicBezTo>
                  <a:pt x="2799640" y="5990756"/>
                  <a:pt x="2799640" y="5982819"/>
                  <a:pt x="2799640" y="5974882"/>
                </a:cubicBezTo>
                <a:cubicBezTo>
                  <a:pt x="2807577" y="5959007"/>
                  <a:pt x="2807577" y="5935196"/>
                  <a:pt x="2807577" y="5919322"/>
                </a:cubicBezTo>
                <a:cubicBezTo>
                  <a:pt x="2807577" y="5919322"/>
                  <a:pt x="2815516" y="5895512"/>
                  <a:pt x="2815516" y="5895512"/>
                </a:cubicBezTo>
                <a:cubicBezTo>
                  <a:pt x="2815516" y="5863764"/>
                  <a:pt x="2823453" y="5839952"/>
                  <a:pt x="2831390" y="5800267"/>
                </a:cubicBezTo>
                <a:cubicBezTo>
                  <a:pt x="2831390" y="5776455"/>
                  <a:pt x="2839326" y="5752644"/>
                  <a:pt x="2847263" y="5736770"/>
                </a:cubicBezTo>
                <a:cubicBezTo>
                  <a:pt x="2847263" y="5736770"/>
                  <a:pt x="2847263" y="5736770"/>
                  <a:pt x="3188557" y="5173238"/>
                </a:cubicBezTo>
                <a:cubicBezTo>
                  <a:pt x="3188557" y="5173238"/>
                  <a:pt x="3188557" y="5173238"/>
                  <a:pt x="3196494" y="5157363"/>
                </a:cubicBezTo>
                <a:cubicBezTo>
                  <a:pt x="3252054" y="5109741"/>
                  <a:pt x="3315551" y="5054181"/>
                  <a:pt x="3379048" y="5014497"/>
                </a:cubicBezTo>
                <a:cubicBezTo>
                  <a:pt x="3402858" y="4998623"/>
                  <a:pt x="3426669" y="4990684"/>
                  <a:pt x="3450481" y="4974811"/>
                </a:cubicBezTo>
                <a:cubicBezTo>
                  <a:pt x="3450481" y="4974811"/>
                  <a:pt x="3450481" y="4974811"/>
                  <a:pt x="4085445" y="4816069"/>
                </a:cubicBezTo>
                <a:close/>
                <a:moveTo>
                  <a:pt x="4386012" y="8547"/>
                </a:moveTo>
                <a:cubicBezTo>
                  <a:pt x="5806861" y="79945"/>
                  <a:pt x="7148334" y="651122"/>
                  <a:pt x="8188173" y="1618950"/>
                </a:cubicBezTo>
                <a:cubicBezTo>
                  <a:pt x="8188173" y="1618950"/>
                  <a:pt x="8188173" y="1618950"/>
                  <a:pt x="5743361" y="5664794"/>
                </a:cubicBezTo>
                <a:cubicBezTo>
                  <a:pt x="5743361" y="5664794"/>
                  <a:pt x="5743361" y="5664794"/>
                  <a:pt x="5663983" y="5347473"/>
                </a:cubicBezTo>
                <a:cubicBezTo>
                  <a:pt x="5663983" y="5339540"/>
                  <a:pt x="5663983" y="5331606"/>
                  <a:pt x="5663983" y="5323675"/>
                </a:cubicBezTo>
                <a:cubicBezTo>
                  <a:pt x="5663983" y="5323675"/>
                  <a:pt x="5663983" y="5323675"/>
                  <a:pt x="4386012" y="8547"/>
                </a:cubicBezTo>
                <a:close/>
                <a:moveTo>
                  <a:pt x="3864116" y="0"/>
                </a:moveTo>
                <a:cubicBezTo>
                  <a:pt x="3864116" y="0"/>
                  <a:pt x="3864116" y="0"/>
                  <a:pt x="4967014" y="4602464"/>
                </a:cubicBezTo>
                <a:cubicBezTo>
                  <a:pt x="4967014" y="4602464"/>
                  <a:pt x="4967014" y="4602464"/>
                  <a:pt x="4681372" y="4427887"/>
                </a:cubicBezTo>
                <a:cubicBezTo>
                  <a:pt x="4673437" y="4419952"/>
                  <a:pt x="4657567" y="4412017"/>
                  <a:pt x="4649634" y="4412017"/>
                </a:cubicBezTo>
                <a:cubicBezTo>
                  <a:pt x="4649634" y="4412017"/>
                  <a:pt x="4649634" y="4412017"/>
                  <a:pt x="0" y="1555315"/>
                </a:cubicBezTo>
                <a:cubicBezTo>
                  <a:pt x="1063226" y="603080"/>
                  <a:pt x="2435901" y="47611"/>
                  <a:pt x="3864116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341B5E-B704-4DC9-B4AC-27E1F4F91F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870357" y="302611"/>
            <a:ext cx="6966356" cy="10181814"/>
          </a:xfrm>
          <a:custGeom>
            <a:avLst/>
            <a:gdLst>
              <a:gd name="connsiteX0" fmla="*/ 0 w 6966356"/>
              <a:gd name="connsiteY0" fmla="*/ 5579350 h 10181814"/>
              <a:gd name="connsiteX1" fmla="*/ 4981257 w 6966356"/>
              <a:gd name="connsiteY1" fmla="*/ 8594757 h 10181814"/>
              <a:gd name="connsiteX2" fmla="*/ 1134267 w 6966356"/>
              <a:gd name="connsiteY2" fmla="*/ 10181814 h 10181814"/>
              <a:gd name="connsiteX3" fmla="*/ 0 w 6966356"/>
              <a:gd name="connsiteY3" fmla="*/ 5579350 h 10181814"/>
              <a:gd name="connsiteX4" fmla="*/ 6966356 w 6966356"/>
              <a:gd name="connsiteY4" fmla="*/ 4380317 h 10181814"/>
              <a:gd name="connsiteX5" fmla="*/ 5355953 w 6966356"/>
              <a:gd name="connsiteY5" fmla="*/ 8222350 h 10181814"/>
              <a:gd name="connsiteX6" fmla="*/ 1310109 w 6966356"/>
              <a:gd name="connsiteY6" fmla="*/ 5777420 h 10181814"/>
              <a:gd name="connsiteX7" fmla="*/ 1643297 w 6966356"/>
              <a:gd name="connsiteY7" fmla="*/ 5698040 h 10181814"/>
              <a:gd name="connsiteX8" fmla="*/ 1651229 w 6966356"/>
              <a:gd name="connsiteY8" fmla="*/ 5690102 h 10181814"/>
              <a:gd name="connsiteX9" fmla="*/ 1667095 w 6966356"/>
              <a:gd name="connsiteY9" fmla="*/ 5690102 h 10181814"/>
              <a:gd name="connsiteX10" fmla="*/ 1682962 w 6966356"/>
              <a:gd name="connsiteY10" fmla="*/ 5682163 h 10181814"/>
              <a:gd name="connsiteX11" fmla="*/ 6966356 w 6966356"/>
              <a:gd name="connsiteY11" fmla="*/ 4380317 h 10181814"/>
              <a:gd name="connsiteX12" fmla="*/ 5387442 w 6966356"/>
              <a:gd name="connsiteY12" fmla="*/ 0 h 10181814"/>
              <a:gd name="connsiteX13" fmla="*/ 6966354 w 6966356"/>
              <a:gd name="connsiteY13" fmla="*/ 3857598 h 10181814"/>
              <a:gd name="connsiteX14" fmla="*/ 2372433 w 6966356"/>
              <a:gd name="connsiteY14" fmla="*/ 4992650 h 10181814"/>
              <a:gd name="connsiteX15" fmla="*/ 5387442 w 6966356"/>
              <a:gd name="connsiteY15" fmla="*/ 0 h 101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66356" h="10181814">
                <a:moveTo>
                  <a:pt x="0" y="5579350"/>
                </a:moveTo>
                <a:cubicBezTo>
                  <a:pt x="0" y="5579350"/>
                  <a:pt x="0" y="5579350"/>
                  <a:pt x="4981257" y="8594757"/>
                </a:cubicBezTo>
                <a:cubicBezTo>
                  <a:pt x="3926309" y="9562862"/>
                  <a:pt x="2562016" y="10118331"/>
                  <a:pt x="1134267" y="10181814"/>
                </a:cubicBezTo>
                <a:cubicBezTo>
                  <a:pt x="1134267" y="10181814"/>
                  <a:pt x="1134267" y="10181814"/>
                  <a:pt x="0" y="5579350"/>
                </a:cubicBezTo>
                <a:close/>
                <a:moveTo>
                  <a:pt x="6966356" y="4380317"/>
                </a:moveTo>
                <a:cubicBezTo>
                  <a:pt x="6902892" y="5809173"/>
                  <a:pt x="6331715" y="7174523"/>
                  <a:pt x="5355953" y="8222350"/>
                </a:cubicBezTo>
                <a:cubicBezTo>
                  <a:pt x="5355953" y="8222350"/>
                  <a:pt x="5355953" y="8222350"/>
                  <a:pt x="1310109" y="5777420"/>
                </a:cubicBezTo>
                <a:cubicBezTo>
                  <a:pt x="1310109" y="5777420"/>
                  <a:pt x="1310109" y="5777420"/>
                  <a:pt x="1643297" y="5698040"/>
                </a:cubicBezTo>
                <a:cubicBezTo>
                  <a:pt x="1651229" y="5698040"/>
                  <a:pt x="1651229" y="5690102"/>
                  <a:pt x="1651229" y="5690102"/>
                </a:cubicBezTo>
                <a:cubicBezTo>
                  <a:pt x="1659162" y="5690102"/>
                  <a:pt x="1667095" y="5690102"/>
                  <a:pt x="1667095" y="5690102"/>
                </a:cubicBezTo>
                <a:cubicBezTo>
                  <a:pt x="1675029" y="5690102"/>
                  <a:pt x="1682962" y="5690102"/>
                  <a:pt x="1682962" y="5682163"/>
                </a:cubicBezTo>
                <a:cubicBezTo>
                  <a:pt x="1682962" y="5682163"/>
                  <a:pt x="1682962" y="5682163"/>
                  <a:pt x="6966356" y="4380317"/>
                </a:cubicBezTo>
                <a:close/>
                <a:moveTo>
                  <a:pt x="5387442" y="0"/>
                </a:moveTo>
                <a:cubicBezTo>
                  <a:pt x="6347485" y="1063617"/>
                  <a:pt x="6910814" y="2428858"/>
                  <a:pt x="6966354" y="3857598"/>
                </a:cubicBezTo>
                <a:cubicBezTo>
                  <a:pt x="6966354" y="3857598"/>
                  <a:pt x="6966354" y="3857598"/>
                  <a:pt x="2372433" y="4992650"/>
                </a:cubicBezTo>
                <a:cubicBezTo>
                  <a:pt x="2372433" y="4992650"/>
                  <a:pt x="2372433" y="4992650"/>
                  <a:pt x="538744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477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72D308-0285-4661-9A90-6F27B21F1A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9916" y="993763"/>
            <a:ext cx="4870949" cy="4871002"/>
          </a:xfrm>
          <a:custGeom>
            <a:avLst/>
            <a:gdLst>
              <a:gd name="connsiteX0" fmla="*/ 2625896 w 4870949"/>
              <a:gd name="connsiteY0" fmla="*/ 3101420 h 4871002"/>
              <a:gd name="connsiteX1" fmla="*/ 1712055 w 4870949"/>
              <a:gd name="connsiteY1" fmla="*/ 4759374 h 4871002"/>
              <a:gd name="connsiteX2" fmla="*/ 384344 w 4870949"/>
              <a:gd name="connsiteY2" fmla="*/ 3749666 h 4871002"/>
              <a:gd name="connsiteX3" fmla="*/ 2477502 w 4870949"/>
              <a:gd name="connsiteY3" fmla="*/ 3143054 h 4871002"/>
              <a:gd name="connsiteX4" fmla="*/ 2484595 w 4870949"/>
              <a:gd name="connsiteY4" fmla="*/ 3142630 h 4871002"/>
              <a:gd name="connsiteX5" fmla="*/ 2490098 w 4870949"/>
              <a:gd name="connsiteY5" fmla="*/ 3139453 h 4871002"/>
              <a:gd name="connsiteX6" fmla="*/ 2494438 w 4870949"/>
              <a:gd name="connsiteY6" fmla="*/ 3140617 h 4871002"/>
              <a:gd name="connsiteX7" fmla="*/ 2625896 w 4870949"/>
              <a:gd name="connsiteY7" fmla="*/ 3101420 h 4871002"/>
              <a:gd name="connsiteX8" fmla="*/ 3039608 w 4870949"/>
              <a:gd name="connsiteY8" fmla="*/ 2770241 h 4871002"/>
              <a:gd name="connsiteX9" fmla="*/ 3567642 w 4870949"/>
              <a:gd name="connsiteY9" fmla="*/ 4593595 h 4871002"/>
              <a:gd name="connsiteX10" fmla="*/ 1915236 w 4870949"/>
              <a:gd name="connsiteY10" fmla="*/ 4813746 h 4871002"/>
              <a:gd name="connsiteX11" fmla="*/ 3039608 w 4870949"/>
              <a:gd name="connsiteY11" fmla="*/ 2770241 h 4871002"/>
              <a:gd name="connsiteX12" fmla="*/ 3099595 w 4870949"/>
              <a:gd name="connsiteY12" fmla="*/ 2244340 h 4871002"/>
              <a:gd name="connsiteX13" fmla="*/ 4761889 w 4870949"/>
              <a:gd name="connsiteY13" fmla="*/ 3159343 h 4871002"/>
              <a:gd name="connsiteX14" fmla="*/ 3747843 w 4870949"/>
              <a:gd name="connsiteY14" fmla="*/ 4485890 h 4871002"/>
              <a:gd name="connsiteX15" fmla="*/ 3143983 w 4870949"/>
              <a:gd name="connsiteY15" fmla="*/ 2391144 h 4871002"/>
              <a:gd name="connsiteX16" fmla="*/ 3142395 w 4870949"/>
              <a:gd name="connsiteY16" fmla="*/ 2388393 h 4871002"/>
              <a:gd name="connsiteX17" fmla="*/ 3139217 w 4870949"/>
              <a:gd name="connsiteY17" fmla="*/ 2382889 h 4871002"/>
              <a:gd name="connsiteX18" fmla="*/ 3099595 w 4870949"/>
              <a:gd name="connsiteY18" fmla="*/ 2244340 h 4871002"/>
              <a:gd name="connsiteX19" fmla="*/ 2458530 w 4870949"/>
              <a:gd name="connsiteY19" fmla="*/ 1928884 h 4871002"/>
              <a:gd name="connsiteX20" fmla="*/ 2550347 w 4870949"/>
              <a:gd name="connsiteY20" fmla="*/ 1941865 h 4871002"/>
              <a:gd name="connsiteX21" fmla="*/ 2556271 w 4870949"/>
              <a:gd name="connsiteY21" fmla="*/ 1945777 h 4871002"/>
              <a:gd name="connsiteX22" fmla="*/ 2787218 w 4870949"/>
              <a:gd name="connsiteY22" fmla="*/ 2072738 h 4871002"/>
              <a:gd name="connsiteX23" fmla="*/ 2805417 w 4870949"/>
              <a:gd name="connsiteY23" fmla="*/ 2091560 h 4871002"/>
              <a:gd name="connsiteX24" fmla="*/ 2829967 w 4870949"/>
              <a:gd name="connsiteY24" fmla="*/ 2121381 h 4871002"/>
              <a:gd name="connsiteX25" fmla="*/ 2837479 w 4870949"/>
              <a:gd name="connsiteY25" fmla="*/ 2128042 h 4871002"/>
              <a:gd name="connsiteX26" fmla="*/ 2851341 w 4870949"/>
              <a:gd name="connsiteY26" fmla="*/ 2145702 h 4871002"/>
              <a:gd name="connsiteX27" fmla="*/ 2856103 w 4870949"/>
              <a:gd name="connsiteY27" fmla="*/ 2153951 h 4871002"/>
              <a:gd name="connsiteX28" fmla="*/ 2862453 w 4870949"/>
              <a:gd name="connsiteY28" fmla="*/ 2164950 h 4871002"/>
              <a:gd name="connsiteX29" fmla="*/ 2868803 w 4870949"/>
              <a:gd name="connsiteY29" fmla="*/ 2175948 h 4871002"/>
              <a:gd name="connsiteX30" fmla="*/ 2940811 w 4870949"/>
              <a:gd name="connsiteY30" fmla="*/ 2427669 h 4871002"/>
              <a:gd name="connsiteX31" fmla="*/ 2941350 w 4870949"/>
              <a:gd name="connsiteY31" fmla="*/ 2460353 h 4871002"/>
              <a:gd name="connsiteX32" fmla="*/ 2940613 w 4870949"/>
              <a:gd name="connsiteY32" fmla="*/ 2471777 h 4871002"/>
              <a:gd name="connsiteX33" fmla="*/ 2934491 w 4870949"/>
              <a:gd name="connsiteY33" fmla="*/ 2511973 h 4871002"/>
              <a:gd name="connsiteX34" fmla="*/ 2924457 w 4870949"/>
              <a:gd name="connsiteY34" fmla="*/ 2558094 h 4871002"/>
              <a:gd name="connsiteX35" fmla="*/ 2800246 w 4870949"/>
              <a:gd name="connsiteY35" fmla="*/ 2787453 h 4871002"/>
              <a:gd name="connsiteX36" fmla="*/ 2778674 w 4870949"/>
              <a:gd name="connsiteY36" fmla="*/ 2807240 h 4871002"/>
              <a:gd name="connsiteX37" fmla="*/ 2751603 w 4870949"/>
              <a:gd name="connsiteY37" fmla="*/ 2830202 h 4871002"/>
              <a:gd name="connsiteX38" fmla="*/ 2716283 w 4870949"/>
              <a:gd name="connsiteY38" fmla="*/ 2857926 h 4871002"/>
              <a:gd name="connsiteX39" fmla="*/ 2708034 w 4870949"/>
              <a:gd name="connsiteY39" fmla="*/ 2862688 h 4871002"/>
              <a:gd name="connsiteX40" fmla="*/ 2694286 w 4870949"/>
              <a:gd name="connsiteY40" fmla="*/ 2870626 h 4871002"/>
              <a:gd name="connsiteX41" fmla="*/ 2606184 w 4870949"/>
              <a:gd name="connsiteY41" fmla="*/ 2895828 h 4871002"/>
              <a:gd name="connsiteX42" fmla="*/ 2442566 w 4870949"/>
              <a:gd name="connsiteY42" fmla="*/ 2942633 h 4871002"/>
              <a:gd name="connsiteX43" fmla="*/ 2416968 w 4870949"/>
              <a:gd name="connsiteY43" fmla="*/ 2942747 h 4871002"/>
              <a:gd name="connsiteX44" fmla="*/ 2394121 w 4870949"/>
              <a:gd name="connsiteY44" fmla="*/ 2941274 h 4871002"/>
              <a:gd name="connsiteX45" fmla="*/ 2358261 w 4870949"/>
              <a:gd name="connsiteY45" fmla="*/ 2936314 h 4871002"/>
              <a:gd name="connsiteX46" fmla="*/ 2313728 w 4870949"/>
              <a:gd name="connsiteY46" fmla="*/ 2929030 h 4871002"/>
              <a:gd name="connsiteX47" fmla="*/ 2081194 w 4870949"/>
              <a:gd name="connsiteY47" fmla="*/ 2799319 h 4871002"/>
              <a:gd name="connsiteX48" fmla="*/ 2062995 w 4870949"/>
              <a:gd name="connsiteY48" fmla="*/ 2780497 h 4871002"/>
              <a:gd name="connsiteX49" fmla="*/ 2040033 w 4870949"/>
              <a:gd name="connsiteY49" fmla="*/ 2753426 h 4871002"/>
              <a:gd name="connsiteX50" fmla="*/ 2036858 w 4870949"/>
              <a:gd name="connsiteY50" fmla="*/ 2747926 h 4871002"/>
              <a:gd name="connsiteX51" fmla="*/ 2002784 w 4870949"/>
              <a:gd name="connsiteY51" fmla="*/ 2701608 h 4871002"/>
              <a:gd name="connsiteX52" fmla="*/ 1999609 w 4870949"/>
              <a:gd name="connsiteY52" fmla="*/ 2696109 h 4871002"/>
              <a:gd name="connsiteX53" fmla="*/ 1928027 w 4870949"/>
              <a:gd name="connsiteY53" fmla="*/ 2451475 h 4871002"/>
              <a:gd name="connsiteX54" fmla="*/ 1928224 w 4870949"/>
              <a:gd name="connsiteY54" fmla="*/ 2407367 h 4871002"/>
              <a:gd name="connsiteX55" fmla="*/ 1943955 w 4870949"/>
              <a:gd name="connsiteY55" fmla="*/ 2313963 h 4871002"/>
              <a:gd name="connsiteX56" fmla="*/ 2067004 w 4870949"/>
              <a:gd name="connsiteY56" fmla="*/ 2088941 h 4871002"/>
              <a:gd name="connsiteX57" fmla="*/ 2070916 w 4870949"/>
              <a:gd name="connsiteY57" fmla="*/ 2083016 h 4871002"/>
              <a:gd name="connsiteX58" fmla="*/ 2089738 w 4870949"/>
              <a:gd name="connsiteY58" fmla="*/ 2064817 h 4871002"/>
              <a:gd name="connsiteX59" fmla="*/ 2174126 w 4870949"/>
              <a:gd name="connsiteY59" fmla="*/ 2001431 h 4871002"/>
              <a:gd name="connsiteX60" fmla="*/ 2425846 w 4870949"/>
              <a:gd name="connsiteY60" fmla="*/ 1929424 h 4871002"/>
              <a:gd name="connsiteX61" fmla="*/ 2458530 w 4870949"/>
              <a:gd name="connsiteY61" fmla="*/ 1928884 h 4871002"/>
              <a:gd name="connsiteX62" fmla="*/ 54900 w 4870949"/>
              <a:gd name="connsiteY62" fmla="*/ 1914310 h 4871002"/>
              <a:gd name="connsiteX63" fmla="*/ 2099994 w 4870949"/>
              <a:gd name="connsiteY63" fmla="*/ 3041432 h 4871002"/>
              <a:gd name="connsiteX64" fmla="*/ 279389 w 4870949"/>
              <a:gd name="connsiteY64" fmla="*/ 3567878 h 4871002"/>
              <a:gd name="connsiteX65" fmla="*/ 54900 w 4870949"/>
              <a:gd name="connsiteY65" fmla="*/ 1914310 h 4871002"/>
              <a:gd name="connsiteX66" fmla="*/ 4591772 w 4870949"/>
              <a:gd name="connsiteY66" fmla="*/ 1302592 h 4871002"/>
              <a:gd name="connsiteX67" fmla="*/ 4813510 w 4870949"/>
              <a:gd name="connsiteY67" fmla="*/ 2957749 h 4871002"/>
              <a:gd name="connsiteX68" fmla="*/ 2768418 w 4870949"/>
              <a:gd name="connsiteY68" fmla="*/ 1830626 h 4871002"/>
              <a:gd name="connsiteX69" fmla="*/ 4591772 w 4870949"/>
              <a:gd name="connsiteY69" fmla="*/ 1302592 h 4871002"/>
              <a:gd name="connsiteX70" fmla="*/ 1106821 w 4870949"/>
              <a:gd name="connsiteY70" fmla="*/ 394106 h 4871002"/>
              <a:gd name="connsiteX71" fmla="*/ 1728039 w 4870949"/>
              <a:gd name="connsiteY71" fmla="*/ 2493505 h 4871002"/>
              <a:gd name="connsiteX72" fmla="*/ 1732805 w 4870949"/>
              <a:gd name="connsiteY72" fmla="*/ 2501760 h 4871002"/>
              <a:gd name="connsiteX73" fmla="*/ 1768825 w 4870949"/>
              <a:gd name="connsiteY73" fmla="*/ 2627713 h 4871002"/>
              <a:gd name="connsiteX74" fmla="*/ 110862 w 4870949"/>
              <a:gd name="connsiteY74" fmla="*/ 1713879 h 4871002"/>
              <a:gd name="connsiteX75" fmla="*/ 1106821 w 4870949"/>
              <a:gd name="connsiteY75" fmla="*/ 394106 h 4871002"/>
              <a:gd name="connsiteX76" fmla="*/ 3141752 w 4870949"/>
              <a:gd name="connsiteY76" fmla="*/ 106453 h 4871002"/>
              <a:gd name="connsiteX77" fmla="*/ 4486817 w 4870949"/>
              <a:gd name="connsiteY77" fmla="*/ 1120805 h 4871002"/>
              <a:gd name="connsiteX78" fmla="*/ 2390916 w 4870949"/>
              <a:gd name="connsiteY78" fmla="*/ 1729005 h 4871002"/>
              <a:gd name="connsiteX79" fmla="*/ 2383823 w 4870949"/>
              <a:gd name="connsiteY79" fmla="*/ 1729430 h 4871002"/>
              <a:gd name="connsiteX80" fmla="*/ 2235431 w 4870949"/>
              <a:gd name="connsiteY80" fmla="*/ 1771065 h 4871002"/>
              <a:gd name="connsiteX81" fmla="*/ 3141752 w 4870949"/>
              <a:gd name="connsiteY81" fmla="*/ 106453 h 4871002"/>
              <a:gd name="connsiteX82" fmla="*/ 2515512 w 4870949"/>
              <a:gd name="connsiteY82" fmla="*/ 1284 h 4871002"/>
              <a:gd name="connsiteX83" fmla="*/ 2938573 w 4870949"/>
              <a:gd name="connsiteY83" fmla="*/ 52067 h 4871002"/>
              <a:gd name="connsiteX84" fmla="*/ 1897995 w 4870949"/>
              <a:gd name="connsiteY84" fmla="*/ 1973806 h 4871002"/>
              <a:gd name="connsiteX85" fmla="*/ 1890165 w 4870949"/>
              <a:gd name="connsiteY85" fmla="*/ 1985665 h 4871002"/>
              <a:gd name="connsiteX86" fmla="*/ 1826055 w 4870949"/>
              <a:gd name="connsiteY86" fmla="*/ 2103404 h 4871002"/>
              <a:gd name="connsiteX87" fmla="*/ 1287015 w 4870949"/>
              <a:gd name="connsiteY87" fmla="*/ 286404 h 4871002"/>
              <a:gd name="connsiteX88" fmla="*/ 2515512 w 4870949"/>
              <a:gd name="connsiteY88" fmla="*/ 1284 h 487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870949" h="4871002">
                <a:moveTo>
                  <a:pt x="2625896" y="3101420"/>
                </a:moveTo>
                <a:cubicBezTo>
                  <a:pt x="1712055" y="4759374"/>
                  <a:pt x="1712055" y="4759374"/>
                  <a:pt x="1712055" y="4759374"/>
                </a:cubicBezTo>
                <a:cubicBezTo>
                  <a:pt x="1163847" y="4591447"/>
                  <a:pt x="692403" y="4232402"/>
                  <a:pt x="384344" y="3749666"/>
                </a:cubicBezTo>
                <a:cubicBezTo>
                  <a:pt x="2477502" y="3143054"/>
                  <a:pt x="2477502" y="3143054"/>
                  <a:pt x="2477502" y="3143054"/>
                </a:cubicBezTo>
                <a:cubicBezTo>
                  <a:pt x="2479092" y="3145808"/>
                  <a:pt x="2481843" y="3144219"/>
                  <a:pt x="2484595" y="3142630"/>
                </a:cubicBezTo>
                <a:cubicBezTo>
                  <a:pt x="2484595" y="3142630"/>
                  <a:pt x="2487346" y="3141042"/>
                  <a:pt x="2490098" y="3139453"/>
                </a:cubicBezTo>
                <a:cubicBezTo>
                  <a:pt x="2490098" y="3139453"/>
                  <a:pt x="2491687" y="3142205"/>
                  <a:pt x="2494438" y="3140617"/>
                </a:cubicBezTo>
                <a:cubicBezTo>
                  <a:pt x="2625896" y="3101420"/>
                  <a:pt x="2625896" y="3101420"/>
                  <a:pt x="2625896" y="3101420"/>
                </a:cubicBezTo>
                <a:close/>
                <a:moveTo>
                  <a:pt x="3039608" y="2770241"/>
                </a:moveTo>
                <a:cubicBezTo>
                  <a:pt x="3567642" y="4593595"/>
                  <a:pt x="3567642" y="4593595"/>
                  <a:pt x="3567642" y="4593595"/>
                </a:cubicBezTo>
                <a:cubicBezTo>
                  <a:pt x="3059603" y="4857557"/>
                  <a:pt x="2475069" y="4938185"/>
                  <a:pt x="1915236" y="4813746"/>
                </a:cubicBezTo>
                <a:cubicBezTo>
                  <a:pt x="3039608" y="2770241"/>
                  <a:pt x="3039608" y="2770241"/>
                  <a:pt x="3039608" y="2770241"/>
                </a:cubicBezTo>
                <a:close/>
                <a:moveTo>
                  <a:pt x="3099595" y="2244340"/>
                </a:moveTo>
                <a:cubicBezTo>
                  <a:pt x="4761889" y="3159343"/>
                  <a:pt x="4761889" y="3159343"/>
                  <a:pt x="4761889" y="3159343"/>
                </a:cubicBezTo>
                <a:cubicBezTo>
                  <a:pt x="4589622" y="3706389"/>
                  <a:pt x="4230579" y="4177832"/>
                  <a:pt x="3747843" y="4485890"/>
                </a:cubicBezTo>
                <a:cubicBezTo>
                  <a:pt x="3143983" y="2391144"/>
                  <a:pt x="3143983" y="2391144"/>
                  <a:pt x="3143983" y="2391144"/>
                </a:cubicBezTo>
                <a:cubicBezTo>
                  <a:pt x="3142395" y="2388393"/>
                  <a:pt x="3142395" y="2388393"/>
                  <a:pt x="3142395" y="2388393"/>
                </a:cubicBezTo>
                <a:cubicBezTo>
                  <a:pt x="3140806" y="2385640"/>
                  <a:pt x="3139217" y="2382889"/>
                  <a:pt x="3139217" y="2382889"/>
                </a:cubicBezTo>
                <a:cubicBezTo>
                  <a:pt x="3099595" y="2244340"/>
                  <a:pt x="3099595" y="2244340"/>
                  <a:pt x="3099595" y="2244340"/>
                </a:cubicBezTo>
                <a:close/>
                <a:moveTo>
                  <a:pt x="2458530" y="1928884"/>
                </a:moveTo>
                <a:cubicBezTo>
                  <a:pt x="2488465" y="1929933"/>
                  <a:pt x="2521574" y="1936480"/>
                  <a:pt x="2550347" y="1941865"/>
                </a:cubicBezTo>
                <a:cubicBezTo>
                  <a:pt x="2556271" y="1945777"/>
                  <a:pt x="2556271" y="1945777"/>
                  <a:pt x="2556271" y="1945777"/>
                </a:cubicBezTo>
                <a:cubicBezTo>
                  <a:pt x="2787218" y="2072738"/>
                  <a:pt x="2787218" y="2072738"/>
                  <a:pt x="2787218" y="2072738"/>
                </a:cubicBezTo>
                <a:cubicBezTo>
                  <a:pt x="2793143" y="2076650"/>
                  <a:pt x="2800655" y="2083311"/>
                  <a:pt x="2805417" y="2091560"/>
                </a:cubicBezTo>
                <a:cubicBezTo>
                  <a:pt x="2816104" y="2103721"/>
                  <a:pt x="2823617" y="2110382"/>
                  <a:pt x="2829967" y="2121381"/>
                </a:cubicBezTo>
                <a:cubicBezTo>
                  <a:pt x="2829967" y="2121381"/>
                  <a:pt x="2837479" y="2128042"/>
                  <a:pt x="2837479" y="2128042"/>
                </a:cubicBezTo>
                <a:cubicBezTo>
                  <a:pt x="2840654" y="2133542"/>
                  <a:pt x="2845416" y="2141790"/>
                  <a:pt x="2851341" y="2145702"/>
                </a:cubicBezTo>
                <a:cubicBezTo>
                  <a:pt x="2852928" y="2148452"/>
                  <a:pt x="2854516" y="2151201"/>
                  <a:pt x="2856103" y="2153951"/>
                </a:cubicBezTo>
                <a:cubicBezTo>
                  <a:pt x="2859278" y="2159450"/>
                  <a:pt x="2860866" y="2162200"/>
                  <a:pt x="2862453" y="2164950"/>
                </a:cubicBezTo>
                <a:cubicBezTo>
                  <a:pt x="2868803" y="2175948"/>
                  <a:pt x="2868803" y="2175948"/>
                  <a:pt x="2868803" y="2175948"/>
                </a:cubicBezTo>
                <a:cubicBezTo>
                  <a:pt x="2940811" y="2427669"/>
                  <a:pt x="2940811" y="2427669"/>
                  <a:pt x="2940811" y="2427669"/>
                </a:cubicBezTo>
                <a:cubicBezTo>
                  <a:pt x="2942824" y="2437505"/>
                  <a:pt x="2942087" y="2448929"/>
                  <a:pt x="2941350" y="2460353"/>
                </a:cubicBezTo>
                <a:cubicBezTo>
                  <a:pt x="2940188" y="2464690"/>
                  <a:pt x="2939026" y="2469027"/>
                  <a:pt x="2940613" y="2471777"/>
                </a:cubicBezTo>
                <a:cubicBezTo>
                  <a:pt x="2938714" y="2487538"/>
                  <a:pt x="2937978" y="2498962"/>
                  <a:pt x="2934491" y="2511973"/>
                </a:cubicBezTo>
                <a:cubicBezTo>
                  <a:pt x="2932592" y="2527734"/>
                  <a:pt x="2930693" y="2543495"/>
                  <a:pt x="2924457" y="2558094"/>
                </a:cubicBezTo>
                <a:cubicBezTo>
                  <a:pt x="2800246" y="2787453"/>
                  <a:pt x="2800246" y="2787453"/>
                  <a:pt x="2800246" y="2787453"/>
                </a:cubicBezTo>
                <a:cubicBezTo>
                  <a:pt x="2793584" y="2794965"/>
                  <a:pt x="2785335" y="2799728"/>
                  <a:pt x="2778674" y="2807240"/>
                </a:cubicBezTo>
                <a:cubicBezTo>
                  <a:pt x="2766513" y="2817927"/>
                  <a:pt x="2759852" y="2825439"/>
                  <a:pt x="2751603" y="2830202"/>
                </a:cubicBezTo>
                <a:cubicBezTo>
                  <a:pt x="2716283" y="2857926"/>
                  <a:pt x="2716283" y="2857926"/>
                  <a:pt x="2716283" y="2857926"/>
                </a:cubicBezTo>
                <a:cubicBezTo>
                  <a:pt x="2708034" y="2862688"/>
                  <a:pt x="2708034" y="2862688"/>
                  <a:pt x="2708034" y="2862688"/>
                </a:cubicBezTo>
                <a:cubicBezTo>
                  <a:pt x="2694286" y="2870626"/>
                  <a:pt x="2694286" y="2870626"/>
                  <a:pt x="2694286" y="2870626"/>
                </a:cubicBezTo>
                <a:cubicBezTo>
                  <a:pt x="2606184" y="2895828"/>
                  <a:pt x="2606184" y="2895828"/>
                  <a:pt x="2606184" y="2895828"/>
                </a:cubicBezTo>
                <a:cubicBezTo>
                  <a:pt x="2442566" y="2942633"/>
                  <a:pt x="2442566" y="2942633"/>
                  <a:pt x="2442566" y="2942633"/>
                </a:cubicBezTo>
                <a:cubicBezTo>
                  <a:pt x="2435479" y="2943059"/>
                  <a:pt x="2424055" y="2942322"/>
                  <a:pt x="2416968" y="2942747"/>
                </a:cubicBezTo>
                <a:cubicBezTo>
                  <a:pt x="2394121" y="2941274"/>
                  <a:pt x="2394121" y="2941274"/>
                  <a:pt x="2394121" y="2941274"/>
                </a:cubicBezTo>
                <a:cubicBezTo>
                  <a:pt x="2387034" y="2941699"/>
                  <a:pt x="2371273" y="2939800"/>
                  <a:pt x="2358261" y="2936314"/>
                </a:cubicBezTo>
                <a:cubicBezTo>
                  <a:pt x="2342500" y="2934415"/>
                  <a:pt x="2329489" y="2930928"/>
                  <a:pt x="2313728" y="2929030"/>
                </a:cubicBezTo>
                <a:cubicBezTo>
                  <a:pt x="2081194" y="2799319"/>
                  <a:pt x="2081194" y="2799319"/>
                  <a:pt x="2081194" y="2799319"/>
                </a:cubicBezTo>
                <a:cubicBezTo>
                  <a:pt x="2073682" y="2792657"/>
                  <a:pt x="2070507" y="2787158"/>
                  <a:pt x="2062995" y="2780497"/>
                </a:cubicBezTo>
                <a:cubicBezTo>
                  <a:pt x="2052308" y="2768336"/>
                  <a:pt x="2044796" y="2761675"/>
                  <a:pt x="2040033" y="2753426"/>
                </a:cubicBezTo>
                <a:cubicBezTo>
                  <a:pt x="2036858" y="2747926"/>
                  <a:pt x="2036858" y="2747926"/>
                  <a:pt x="2036858" y="2747926"/>
                </a:cubicBezTo>
                <a:cubicBezTo>
                  <a:pt x="2024583" y="2733016"/>
                  <a:pt x="2012309" y="2718106"/>
                  <a:pt x="2002784" y="2701608"/>
                </a:cubicBezTo>
                <a:cubicBezTo>
                  <a:pt x="1999609" y="2696109"/>
                  <a:pt x="1999609" y="2696109"/>
                  <a:pt x="1999609" y="2696109"/>
                </a:cubicBezTo>
                <a:cubicBezTo>
                  <a:pt x="1928027" y="2451475"/>
                  <a:pt x="1928027" y="2451475"/>
                  <a:pt x="1928027" y="2451475"/>
                </a:cubicBezTo>
                <a:cubicBezTo>
                  <a:pt x="1927176" y="2437302"/>
                  <a:pt x="1929075" y="2421541"/>
                  <a:pt x="1928224" y="2407367"/>
                </a:cubicBezTo>
                <a:cubicBezTo>
                  <a:pt x="1932022" y="2375845"/>
                  <a:pt x="1935820" y="2344323"/>
                  <a:pt x="1943955" y="2313963"/>
                </a:cubicBezTo>
                <a:cubicBezTo>
                  <a:pt x="2067004" y="2088941"/>
                  <a:pt x="2067004" y="2088941"/>
                  <a:pt x="2067004" y="2088941"/>
                </a:cubicBezTo>
                <a:cubicBezTo>
                  <a:pt x="2070916" y="2083016"/>
                  <a:pt x="2070916" y="2083016"/>
                  <a:pt x="2070916" y="2083016"/>
                </a:cubicBezTo>
                <a:cubicBezTo>
                  <a:pt x="2077577" y="2075504"/>
                  <a:pt x="2081489" y="2069580"/>
                  <a:pt x="2089738" y="2064817"/>
                </a:cubicBezTo>
                <a:cubicBezTo>
                  <a:pt x="2115221" y="2039106"/>
                  <a:pt x="2143880" y="2018894"/>
                  <a:pt x="2174126" y="2001431"/>
                </a:cubicBezTo>
                <a:cubicBezTo>
                  <a:pt x="2425846" y="1929424"/>
                  <a:pt x="2425846" y="1929424"/>
                  <a:pt x="2425846" y="1929424"/>
                </a:cubicBezTo>
                <a:cubicBezTo>
                  <a:pt x="2437270" y="1930160"/>
                  <a:pt x="2447106" y="1928148"/>
                  <a:pt x="2458530" y="1928884"/>
                </a:cubicBezTo>
                <a:close/>
                <a:moveTo>
                  <a:pt x="54900" y="1914310"/>
                </a:moveTo>
                <a:cubicBezTo>
                  <a:pt x="2099994" y="3041432"/>
                  <a:pt x="2099994" y="3041432"/>
                  <a:pt x="2099994" y="3041432"/>
                </a:cubicBezTo>
                <a:cubicBezTo>
                  <a:pt x="279389" y="3567878"/>
                  <a:pt x="279389" y="3567878"/>
                  <a:pt x="279389" y="3567878"/>
                </a:cubicBezTo>
                <a:cubicBezTo>
                  <a:pt x="12676" y="3061429"/>
                  <a:pt x="-65199" y="2475306"/>
                  <a:pt x="54900" y="1914310"/>
                </a:cubicBezTo>
                <a:close/>
                <a:moveTo>
                  <a:pt x="4591772" y="1302592"/>
                </a:moveTo>
                <a:cubicBezTo>
                  <a:pt x="4858485" y="1809042"/>
                  <a:pt x="4937949" y="2397915"/>
                  <a:pt x="4813510" y="2957749"/>
                </a:cubicBezTo>
                <a:cubicBezTo>
                  <a:pt x="2768418" y="1830626"/>
                  <a:pt x="2768418" y="1830626"/>
                  <a:pt x="2768418" y="1830626"/>
                </a:cubicBezTo>
                <a:cubicBezTo>
                  <a:pt x="4591772" y="1302592"/>
                  <a:pt x="4591772" y="1302592"/>
                  <a:pt x="4591772" y="1302592"/>
                </a:cubicBezTo>
                <a:close/>
                <a:moveTo>
                  <a:pt x="1106821" y="394106"/>
                </a:moveTo>
                <a:cubicBezTo>
                  <a:pt x="1728039" y="2493505"/>
                  <a:pt x="1728039" y="2493505"/>
                  <a:pt x="1728039" y="2493505"/>
                </a:cubicBezTo>
                <a:cubicBezTo>
                  <a:pt x="1729628" y="2496257"/>
                  <a:pt x="1731216" y="2499008"/>
                  <a:pt x="1732805" y="2501760"/>
                </a:cubicBezTo>
                <a:cubicBezTo>
                  <a:pt x="1768825" y="2627713"/>
                  <a:pt x="1768825" y="2627713"/>
                  <a:pt x="1768825" y="2627713"/>
                </a:cubicBezTo>
                <a:cubicBezTo>
                  <a:pt x="110862" y="1713879"/>
                  <a:pt x="110862" y="1713879"/>
                  <a:pt x="110862" y="1713879"/>
                </a:cubicBezTo>
                <a:cubicBezTo>
                  <a:pt x="277628" y="1170009"/>
                  <a:pt x="628420" y="703329"/>
                  <a:pt x="1106821" y="394106"/>
                </a:cubicBezTo>
                <a:close/>
                <a:moveTo>
                  <a:pt x="3141752" y="106453"/>
                </a:moveTo>
                <a:cubicBezTo>
                  <a:pt x="3697050" y="273951"/>
                  <a:pt x="4172832" y="634157"/>
                  <a:pt x="4486817" y="1120805"/>
                </a:cubicBezTo>
                <a:cubicBezTo>
                  <a:pt x="2390916" y="1729005"/>
                  <a:pt x="2390916" y="1729005"/>
                  <a:pt x="2390916" y="1729005"/>
                </a:cubicBezTo>
                <a:cubicBezTo>
                  <a:pt x="2386575" y="1727841"/>
                  <a:pt x="2383823" y="1729430"/>
                  <a:pt x="2383823" y="1729430"/>
                </a:cubicBezTo>
                <a:cubicBezTo>
                  <a:pt x="2235431" y="1771065"/>
                  <a:pt x="2235431" y="1771065"/>
                  <a:pt x="2235431" y="1771065"/>
                </a:cubicBezTo>
                <a:cubicBezTo>
                  <a:pt x="3141752" y="106453"/>
                  <a:pt x="3141752" y="106453"/>
                  <a:pt x="3141752" y="106453"/>
                </a:cubicBezTo>
                <a:close/>
                <a:moveTo>
                  <a:pt x="2515512" y="1284"/>
                </a:moveTo>
                <a:cubicBezTo>
                  <a:pt x="2657126" y="5867"/>
                  <a:pt x="2798721" y="22731"/>
                  <a:pt x="2938573" y="52067"/>
                </a:cubicBezTo>
                <a:cubicBezTo>
                  <a:pt x="1897995" y="1973806"/>
                  <a:pt x="1897995" y="1973806"/>
                  <a:pt x="1897995" y="1973806"/>
                </a:cubicBezTo>
                <a:cubicBezTo>
                  <a:pt x="1895243" y="1975394"/>
                  <a:pt x="1891329" y="1981324"/>
                  <a:pt x="1890165" y="1985665"/>
                </a:cubicBezTo>
                <a:cubicBezTo>
                  <a:pt x="1826055" y="2103404"/>
                  <a:pt x="1826055" y="2103404"/>
                  <a:pt x="1826055" y="2103404"/>
                </a:cubicBezTo>
                <a:cubicBezTo>
                  <a:pt x="1287015" y="286404"/>
                  <a:pt x="1287015" y="286404"/>
                  <a:pt x="1287015" y="286404"/>
                </a:cubicBezTo>
                <a:cubicBezTo>
                  <a:pt x="1665661" y="84305"/>
                  <a:pt x="2090672" y="-12466"/>
                  <a:pt x="2515512" y="1284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11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D42563A-B4EE-44BF-8062-9E040BEAF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78309" y="2038529"/>
            <a:ext cx="2803983" cy="2804018"/>
          </a:xfrm>
          <a:custGeom>
            <a:avLst/>
            <a:gdLst>
              <a:gd name="connsiteX0" fmla="*/ 1401992 w 2803983"/>
              <a:gd name="connsiteY0" fmla="*/ 0 h 2804018"/>
              <a:gd name="connsiteX1" fmla="*/ 2803983 w 2803983"/>
              <a:gd name="connsiteY1" fmla="*/ 1402009 h 2804018"/>
              <a:gd name="connsiteX2" fmla="*/ 1401992 w 2803983"/>
              <a:gd name="connsiteY2" fmla="*/ 2804018 h 2804018"/>
              <a:gd name="connsiteX3" fmla="*/ 0 w 2803983"/>
              <a:gd name="connsiteY3" fmla="*/ 1402009 h 2804018"/>
              <a:gd name="connsiteX4" fmla="*/ 1401992 w 2803983"/>
              <a:gd name="connsiteY4" fmla="*/ 0 h 280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3" h="2804018">
                <a:moveTo>
                  <a:pt x="1401992" y="0"/>
                </a:moveTo>
                <a:cubicBezTo>
                  <a:pt x="2176290" y="0"/>
                  <a:pt x="2803983" y="627700"/>
                  <a:pt x="2803983" y="1402009"/>
                </a:cubicBezTo>
                <a:cubicBezTo>
                  <a:pt x="2803983" y="2176317"/>
                  <a:pt x="2176290" y="2804018"/>
                  <a:pt x="1401992" y="2804018"/>
                </a:cubicBezTo>
                <a:cubicBezTo>
                  <a:pt x="627693" y="2804018"/>
                  <a:pt x="0" y="2176317"/>
                  <a:pt x="0" y="1402009"/>
                </a:cubicBezTo>
                <a:cubicBezTo>
                  <a:pt x="0" y="627700"/>
                  <a:pt x="627693" y="0"/>
                  <a:pt x="140199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CC881E-C7A5-457D-8822-DBC6E5EF56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1048" y="2038530"/>
            <a:ext cx="2803982" cy="2804018"/>
          </a:xfrm>
          <a:custGeom>
            <a:avLst/>
            <a:gdLst>
              <a:gd name="connsiteX0" fmla="*/ 1401991 w 2803982"/>
              <a:gd name="connsiteY0" fmla="*/ 0 h 2804018"/>
              <a:gd name="connsiteX1" fmla="*/ 2803982 w 2803982"/>
              <a:gd name="connsiteY1" fmla="*/ 1402009 h 2804018"/>
              <a:gd name="connsiteX2" fmla="*/ 1401991 w 2803982"/>
              <a:gd name="connsiteY2" fmla="*/ 2804018 h 2804018"/>
              <a:gd name="connsiteX3" fmla="*/ 0 w 2803982"/>
              <a:gd name="connsiteY3" fmla="*/ 1402009 h 2804018"/>
              <a:gd name="connsiteX4" fmla="*/ 1401991 w 2803982"/>
              <a:gd name="connsiteY4" fmla="*/ 0 h 280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2" h="2804018">
                <a:moveTo>
                  <a:pt x="1401991" y="0"/>
                </a:moveTo>
                <a:cubicBezTo>
                  <a:pt x="2176289" y="0"/>
                  <a:pt x="2803982" y="627700"/>
                  <a:pt x="2803982" y="1402009"/>
                </a:cubicBezTo>
                <a:cubicBezTo>
                  <a:pt x="2803982" y="2176317"/>
                  <a:pt x="2176289" y="2804018"/>
                  <a:pt x="1401991" y="2804018"/>
                </a:cubicBezTo>
                <a:cubicBezTo>
                  <a:pt x="627692" y="2804018"/>
                  <a:pt x="0" y="2176317"/>
                  <a:pt x="0" y="1402009"/>
                </a:cubicBezTo>
                <a:cubicBezTo>
                  <a:pt x="0" y="627700"/>
                  <a:pt x="627692" y="0"/>
                  <a:pt x="1401991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55DF830-B1AC-4907-8BB1-1B8CD0175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9678" y="2038529"/>
            <a:ext cx="2803983" cy="2804018"/>
          </a:xfrm>
          <a:custGeom>
            <a:avLst/>
            <a:gdLst>
              <a:gd name="connsiteX0" fmla="*/ 1401992 w 2803983"/>
              <a:gd name="connsiteY0" fmla="*/ 0 h 2804018"/>
              <a:gd name="connsiteX1" fmla="*/ 2803983 w 2803983"/>
              <a:gd name="connsiteY1" fmla="*/ 1402009 h 2804018"/>
              <a:gd name="connsiteX2" fmla="*/ 1401992 w 2803983"/>
              <a:gd name="connsiteY2" fmla="*/ 2804018 h 2804018"/>
              <a:gd name="connsiteX3" fmla="*/ 0 w 2803983"/>
              <a:gd name="connsiteY3" fmla="*/ 1402009 h 2804018"/>
              <a:gd name="connsiteX4" fmla="*/ 1401992 w 2803983"/>
              <a:gd name="connsiteY4" fmla="*/ 0 h 280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3" h="2804018">
                <a:moveTo>
                  <a:pt x="1401992" y="0"/>
                </a:moveTo>
                <a:cubicBezTo>
                  <a:pt x="2176290" y="0"/>
                  <a:pt x="2803983" y="627700"/>
                  <a:pt x="2803983" y="1402009"/>
                </a:cubicBezTo>
                <a:cubicBezTo>
                  <a:pt x="2803983" y="2176317"/>
                  <a:pt x="2176290" y="2804018"/>
                  <a:pt x="1401992" y="2804018"/>
                </a:cubicBezTo>
                <a:cubicBezTo>
                  <a:pt x="627693" y="2804018"/>
                  <a:pt x="0" y="2176317"/>
                  <a:pt x="0" y="1402009"/>
                </a:cubicBezTo>
                <a:cubicBezTo>
                  <a:pt x="0" y="627700"/>
                  <a:pt x="627693" y="0"/>
                  <a:pt x="140199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4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0811251-D0C0-44CF-AC89-E71553EC35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6055" y="2933879"/>
            <a:ext cx="2803982" cy="2804019"/>
          </a:xfrm>
          <a:custGeom>
            <a:avLst/>
            <a:gdLst>
              <a:gd name="connsiteX0" fmla="*/ 1401991 w 2803982"/>
              <a:gd name="connsiteY0" fmla="*/ 0 h 2804019"/>
              <a:gd name="connsiteX1" fmla="*/ 2803982 w 2803982"/>
              <a:gd name="connsiteY1" fmla="*/ 1402010 h 2804019"/>
              <a:gd name="connsiteX2" fmla="*/ 1401991 w 2803982"/>
              <a:gd name="connsiteY2" fmla="*/ 2804019 h 2804019"/>
              <a:gd name="connsiteX3" fmla="*/ 0 w 2803982"/>
              <a:gd name="connsiteY3" fmla="*/ 1402010 h 2804019"/>
              <a:gd name="connsiteX4" fmla="*/ 1401991 w 2803982"/>
              <a:gd name="connsiteY4" fmla="*/ 0 h 28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2" h="2804019">
                <a:moveTo>
                  <a:pt x="1401991" y="0"/>
                </a:moveTo>
                <a:cubicBezTo>
                  <a:pt x="2176289" y="0"/>
                  <a:pt x="2803982" y="627701"/>
                  <a:pt x="2803982" y="1402010"/>
                </a:cubicBezTo>
                <a:cubicBezTo>
                  <a:pt x="2803982" y="2176318"/>
                  <a:pt x="2176289" y="2804019"/>
                  <a:pt x="1401991" y="2804019"/>
                </a:cubicBezTo>
                <a:cubicBezTo>
                  <a:pt x="627692" y="2804019"/>
                  <a:pt x="0" y="2176318"/>
                  <a:pt x="0" y="1402010"/>
                </a:cubicBezTo>
                <a:cubicBezTo>
                  <a:pt x="0" y="627701"/>
                  <a:pt x="627692" y="0"/>
                  <a:pt x="1401991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639A4DD-395C-4E8E-990D-1C3759E1F4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21350" y="1120101"/>
            <a:ext cx="2803983" cy="2804019"/>
          </a:xfrm>
          <a:custGeom>
            <a:avLst/>
            <a:gdLst>
              <a:gd name="connsiteX0" fmla="*/ 1401992 w 2803983"/>
              <a:gd name="connsiteY0" fmla="*/ 0 h 2804019"/>
              <a:gd name="connsiteX1" fmla="*/ 2803983 w 2803983"/>
              <a:gd name="connsiteY1" fmla="*/ 1402010 h 2804019"/>
              <a:gd name="connsiteX2" fmla="*/ 1401992 w 2803983"/>
              <a:gd name="connsiteY2" fmla="*/ 2804019 h 2804019"/>
              <a:gd name="connsiteX3" fmla="*/ 0 w 2803983"/>
              <a:gd name="connsiteY3" fmla="*/ 1402010 h 2804019"/>
              <a:gd name="connsiteX4" fmla="*/ 1401992 w 2803983"/>
              <a:gd name="connsiteY4" fmla="*/ 0 h 28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3" h="2804019">
                <a:moveTo>
                  <a:pt x="1401992" y="0"/>
                </a:moveTo>
                <a:cubicBezTo>
                  <a:pt x="2176290" y="0"/>
                  <a:pt x="2803983" y="627701"/>
                  <a:pt x="2803983" y="1402010"/>
                </a:cubicBezTo>
                <a:cubicBezTo>
                  <a:pt x="2803983" y="2176318"/>
                  <a:pt x="2176290" y="2804019"/>
                  <a:pt x="1401992" y="2804019"/>
                </a:cubicBezTo>
                <a:cubicBezTo>
                  <a:pt x="627693" y="2804019"/>
                  <a:pt x="0" y="2176318"/>
                  <a:pt x="0" y="1402010"/>
                </a:cubicBezTo>
                <a:cubicBezTo>
                  <a:pt x="0" y="627701"/>
                  <a:pt x="627693" y="0"/>
                  <a:pt x="140199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926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9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75AE4E-9E62-43EB-BB74-4930655A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39E292-CC06-4434-8197-197A8DD8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F1787-6141-401C-A94D-B41E1B755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6F001-5D2C-46C6-BEE3-C68A3B2D804F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6B806-1A0C-405E-9BA8-4F53451F4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1CE97F-70A4-4810-A81D-FB75AF7C1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1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jpe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舞台上乐队表演&#10;&#10;描述已自动生成">
            <a:extLst>
              <a:ext uri="{FF2B5EF4-FFF2-40B4-BE49-F238E27FC236}">
                <a16:creationId xmlns:a16="http://schemas.microsoft.com/office/drawing/2014/main" id="{4628FCE4-27F6-4008-AC72-9CDEF08B0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81" y="7125856"/>
            <a:ext cx="6535838" cy="43633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64991E-1A03-4AA4-9586-614CFB3F7306}"/>
              </a:ext>
            </a:extLst>
          </p:cNvPr>
          <p:cNvSpPr txBox="1"/>
          <p:nvPr/>
        </p:nvSpPr>
        <p:spPr>
          <a:xfrm>
            <a:off x="4692595" y="3125108"/>
            <a:ext cx="2806811" cy="454363"/>
          </a:xfrm>
          <a:custGeom>
            <a:avLst/>
            <a:gdLst/>
            <a:ahLst/>
            <a:cxnLst/>
            <a:rect l="l" t="t" r="r" b="b"/>
            <a:pathLst>
              <a:path w="1803807" h="291998">
                <a:moveTo>
                  <a:pt x="1660551" y="197815"/>
                </a:moveTo>
                <a:lnTo>
                  <a:pt x="1660551" y="239268"/>
                </a:lnTo>
                <a:lnTo>
                  <a:pt x="1745590" y="239268"/>
                </a:lnTo>
                <a:lnTo>
                  <a:pt x="1745590" y="197815"/>
                </a:lnTo>
                <a:close/>
                <a:moveTo>
                  <a:pt x="1560272" y="173736"/>
                </a:moveTo>
                <a:lnTo>
                  <a:pt x="1602639" y="183794"/>
                </a:lnTo>
                <a:cubicBezTo>
                  <a:pt x="1600810" y="191313"/>
                  <a:pt x="1595832" y="208991"/>
                  <a:pt x="1587704" y="236829"/>
                </a:cubicBezTo>
                <a:cubicBezTo>
                  <a:pt x="1579576" y="264668"/>
                  <a:pt x="1574394" y="282041"/>
                  <a:pt x="1572159" y="288950"/>
                </a:cubicBezTo>
                <a:lnTo>
                  <a:pt x="1529792" y="278282"/>
                </a:lnTo>
                <a:cubicBezTo>
                  <a:pt x="1532433" y="270764"/>
                  <a:pt x="1537717" y="253390"/>
                  <a:pt x="1545641" y="226161"/>
                </a:cubicBezTo>
                <a:cubicBezTo>
                  <a:pt x="1553566" y="198933"/>
                  <a:pt x="1558443" y="181457"/>
                  <a:pt x="1560272" y="173736"/>
                </a:cubicBezTo>
                <a:close/>
                <a:moveTo>
                  <a:pt x="727558" y="171297"/>
                </a:moveTo>
                <a:lnTo>
                  <a:pt x="772973" y="171297"/>
                </a:lnTo>
                <a:lnTo>
                  <a:pt x="772059" y="184404"/>
                </a:lnTo>
                <a:lnTo>
                  <a:pt x="890017" y="184404"/>
                </a:lnTo>
                <a:lnTo>
                  <a:pt x="890017" y="218846"/>
                </a:lnTo>
                <a:lnTo>
                  <a:pt x="784860" y="218846"/>
                </a:lnTo>
                <a:cubicBezTo>
                  <a:pt x="807416" y="235712"/>
                  <a:pt x="842976" y="246685"/>
                  <a:pt x="891540" y="251765"/>
                </a:cubicBezTo>
                <a:lnTo>
                  <a:pt x="873862" y="290474"/>
                </a:lnTo>
                <a:cubicBezTo>
                  <a:pt x="846024" y="286613"/>
                  <a:pt x="821894" y="280213"/>
                  <a:pt x="801472" y="271272"/>
                </a:cubicBezTo>
                <a:cubicBezTo>
                  <a:pt x="781050" y="262331"/>
                  <a:pt x="764540" y="251765"/>
                  <a:pt x="751942" y="239573"/>
                </a:cubicBezTo>
                <a:cubicBezTo>
                  <a:pt x="728777" y="264363"/>
                  <a:pt x="687121" y="281533"/>
                  <a:pt x="626974" y="291084"/>
                </a:cubicBezTo>
                <a:lnTo>
                  <a:pt x="609296" y="253289"/>
                </a:lnTo>
                <a:cubicBezTo>
                  <a:pt x="660502" y="248005"/>
                  <a:pt x="695249" y="236525"/>
                  <a:pt x="713537" y="218846"/>
                </a:cubicBezTo>
                <a:lnTo>
                  <a:pt x="612953" y="218846"/>
                </a:lnTo>
                <a:lnTo>
                  <a:pt x="612953" y="184404"/>
                </a:lnTo>
                <a:lnTo>
                  <a:pt x="726949" y="184404"/>
                </a:lnTo>
                <a:close/>
                <a:moveTo>
                  <a:pt x="468173" y="149047"/>
                </a:moveTo>
                <a:cubicBezTo>
                  <a:pt x="474879" y="162255"/>
                  <a:pt x="482600" y="173634"/>
                  <a:pt x="491338" y="183185"/>
                </a:cubicBezTo>
                <a:cubicBezTo>
                  <a:pt x="505969" y="172212"/>
                  <a:pt x="518364" y="160833"/>
                  <a:pt x="528524" y="149047"/>
                </a:cubicBezTo>
                <a:close/>
                <a:moveTo>
                  <a:pt x="362408" y="149047"/>
                </a:moveTo>
                <a:cubicBezTo>
                  <a:pt x="374397" y="156769"/>
                  <a:pt x="387300" y="166116"/>
                  <a:pt x="401117" y="177089"/>
                </a:cubicBezTo>
                <a:lnTo>
                  <a:pt x="384048" y="200558"/>
                </a:lnTo>
                <a:cubicBezTo>
                  <a:pt x="398069" y="192837"/>
                  <a:pt x="412293" y="183896"/>
                  <a:pt x="426721" y="173736"/>
                </a:cubicBezTo>
                <a:lnTo>
                  <a:pt x="426721" y="149047"/>
                </a:lnTo>
                <a:close/>
                <a:moveTo>
                  <a:pt x="0" y="100279"/>
                </a:moveTo>
                <a:lnTo>
                  <a:pt x="72543" y="100279"/>
                </a:lnTo>
                <a:lnTo>
                  <a:pt x="72543" y="217627"/>
                </a:lnTo>
                <a:lnTo>
                  <a:pt x="96622" y="198729"/>
                </a:lnTo>
                <a:lnTo>
                  <a:pt x="108509" y="242621"/>
                </a:lnTo>
                <a:cubicBezTo>
                  <a:pt x="107493" y="243433"/>
                  <a:pt x="101601" y="247650"/>
                  <a:pt x="90831" y="255270"/>
                </a:cubicBezTo>
                <a:cubicBezTo>
                  <a:pt x="80061" y="262890"/>
                  <a:pt x="70612" y="270459"/>
                  <a:pt x="62484" y="277977"/>
                </a:cubicBezTo>
                <a:lnTo>
                  <a:pt x="57303" y="282549"/>
                </a:lnTo>
                <a:lnTo>
                  <a:pt x="51816" y="287731"/>
                </a:lnTo>
                <a:lnTo>
                  <a:pt x="24994" y="255117"/>
                </a:lnTo>
                <a:cubicBezTo>
                  <a:pt x="27026" y="252679"/>
                  <a:pt x="28398" y="249987"/>
                  <a:pt x="29109" y="247040"/>
                </a:cubicBezTo>
                <a:cubicBezTo>
                  <a:pt x="29820" y="244094"/>
                  <a:pt x="30176" y="239877"/>
                  <a:pt x="30176" y="234391"/>
                </a:cubicBezTo>
                <a:lnTo>
                  <a:pt x="30176" y="142646"/>
                </a:lnTo>
                <a:lnTo>
                  <a:pt x="0" y="142646"/>
                </a:lnTo>
                <a:close/>
                <a:moveTo>
                  <a:pt x="981457" y="98450"/>
                </a:moveTo>
                <a:cubicBezTo>
                  <a:pt x="977189" y="123241"/>
                  <a:pt x="972516" y="145491"/>
                  <a:pt x="967436" y="165201"/>
                </a:cubicBezTo>
                <a:lnTo>
                  <a:pt x="983895" y="178003"/>
                </a:lnTo>
                <a:cubicBezTo>
                  <a:pt x="988365" y="167843"/>
                  <a:pt x="992175" y="156413"/>
                  <a:pt x="995325" y="143713"/>
                </a:cubicBezTo>
                <a:cubicBezTo>
                  <a:pt x="998475" y="131013"/>
                  <a:pt x="1001269" y="115925"/>
                  <a:pt x="1003707" y="98450"/>
                </a:cubicBezTo>
                <a:close/>
                <a:moveTo>
                  <a:pt x="1544117" y="80772"/>
                </a:moveTo>
                <a:cubicBezTo>
                  <a:pt x="1553871" y="87477"/>
                  <a:pt x="1573073" y="101600"/>
                  <a:pt x="1601725" y="123139"/>
                </a:cubicBezTo>
                <a:lnTo>
                  <a:pt x="1577036" y="159410"/>
                </a:lnTo>
                <a:cubicBezTo>
                  <a:pt x="1551839" y="139090"/>
                  <a:pt x="1532840" y="124460"/>
                  <a:pt x="1520038" y="115519"/>
                </a:cubicBezTo>
                <a:close/>
                <a:moveTo>
                  <a:pt x="1054304" y="20117"/>
                </a:moveTo>
                <a:lnTo>
                  <a:pt x="1197560" y="20117"/>
                </a:lnTo>
                <a:lnTo>
                  <a:pt x="1197560" y="62484"/>
                </a:lnTo>
                <a:lnTo>
                  <a:pt x="1145439" y="120091"/>
                </a:lnTo>
                <a:lnTo>
                  <a:pt x="1145439" y="129540"/>
                </a:lnTo>
                <a:lnTo>
                  <a:pt x="1199389" y="129540"/>
                </a:lnTo>
                <a:lnTo>
                  <a:pt x="1199389" y="173126"/>
                </a:lnTo>
                <a:lnTo>
                  <a:pt x="1145439" y="173126"/>
                </a:lnTo>
                <a:lnTo>
                  <a:pt x="1145439" y="248412"/>
                </a:lnTo>
                <a:cubicBezTo>
                  <a:pt x="1145439" y="263855"/>
                  <a:pt x="1142188" y="274828"/>
                  <a:pt x="1135685" y="281330"/>
                </a:cubicBezTo>
                <a:cubicBezTo>
                  <a:pt x="1129183" y="287833"/>
                  <a:pt x="1118312" y="291084"/>
                  <a:pt x="1103072" y="291084"/>
                </a:cubicBezTo>
                <a:cubicBezTo>
                  <a:pt x="1092302" y="291084"/>
                  <a:pt x="1081126" y="290576"/>
                  <a:pt x="1069544" y="289560"/>
                </a:cubicBezTo>
                <a:lnTo>
                  <a:pt x="1061009" y="247193"/>
                </a:lnTo>
                <a:cubicBezTo>
                  <a:pt x="1069747" y="248615"/>
                  <a:pt x="1079094" y="249326"/>
                  <a:pt x="1089051" y="249326"/>
                </a:cubicBezTo>
                <a:cubicBezTo>
                  <a:pt x="1094131" y="249326"/>
                  <a:pt x="1097585" y="248209"/>
                  <a:pt x="1099414" y="245973"/>
                </a:cubicBezTo>
                <a:cubicBezTo>
                  <a:pt x="1101243" y="243738"/>
                  <a:pt x="1102157" y="239573"/>
                  <a:pt x="1102157" y="233477"/>
                </a:cubicBezTo>
                <a:lnTo>
                  <a:pt x="1102157" y="173126"/>
                </a:lnTo>
                <a:lnTo>
                  <a:pt x="1045465" y="173126"/>
                </a:lnTo>
                <a:lnTo>
                  <a:pt x="1045465" y="129540"/>
                </a:lnTo>
                <a:lnTo>
                  <a:pt x="1102157" y="129540"/>
                </a:lnTo>
                <a:lnTo>
                  <a:pt x="1102157" y="105156"/>
                </a:lnTo>
                <a:lnTo>
                  <a:pt x="1142696" y="62789"/>
                </a:lnTo>
                <a:lnTo>
                  <a:pt x="1054304" y="62789"/>
                </a:lnTo>
                <a:close/>
                <a:moveTo>
                  <a:pt x="109119" y="19507"/>
                </a:moveTo>
                <a:lnTo>
                  <a:pt x="266091" y="19507"/>
                </a:lnTo>
                <a:lnTo>
                  <a:pt x="266091" y="156362"/>
                </a:lnTo>
                <a:lnTo>
                  <a:pt x="153620" y="156362"/>
                </a:lnTo>
                <a:lnTo>
                  <a:pt x="153620" y="226161"/>
                </a:lnTo>
                <a:cubicBezTo>
                  <a:pt x="153620" y="231851"/>
                  <a:pt x="154128" y="235966"/>
                  <a:pt x="155144" y="238506"/>
                </a:cubicBezTo>
                <a:cubicBezTo>
                  <a:pt x="156160" y="241046"/>
                  <a:pt x="157988" y="242773"/>
                  <a:pt x="160630" y="243687"/>
                </a:cubicBezTo>
                <a:cubicBezTo>
                  <a:pt x="163272" y="244602"/>
                  <a:pt x="167844" y="245364"/>
                  <a:pt x="174346" y="245973"/>
                </a:cubicBezTo>
                <a:cubicBezTo>
                  <a:pt x="181661" y="246583"/>
                  <a:pt x="188976" y="246888"/>
                  <a:pt x="196292" y="246888"/>
                </a:cubicBezTo>
                <a:cubicBezTo>
                  <a:pt x="203810" y="246888"/>
                  <a:pt x="211125" y="246583"/>
                  <a:pt x="218237" y="245973"/>
                </a:cubicBezTo>
                <a:cubicBezTo>
                  <a:pt x="224333" y="245364"/>
                  <a:pt x="228753" y="244551"/>
                  <a:pt x="231496" y="243535"/>
                </a:cubicBezTo>
                <a:cubicBezTo>
                  <a:pt x="234239" y="242519"/>
                  <a:pt x="236170" y="240843"/>
                  <a:pt x="237287" y="238506"/>
                </a:cubicBezTo>
                <a:cubicBezTo>
                  <a:pt x="238405" y="236169"/>
                  <a:pt x="239167" y="232359"/>
                  <a:pt x="239573" y="227076"/>
                </a:cubicBezTo>
                <a:cubicBezTo>
                  <a:pt x="239777" y="222199"/>
                  <a:pt x="240081" y="216052"/>
                  <a:pt x="240488" y="208635"/>
                </a:cubicBezTo>
                <a:cubicBezTo>
                  <a:pt x="240894" y="201219"/>
                  <a:pt x="241097" y="195173"/>
                  <a:pt x="241097" y="190500"/>
                </a:cubicBezTo>
                <a:lnTo>
                  <a:pt x="284074" y="199339"/>
                </a:lnTo>
                <a:cubicBezTo>
                  <a:pt x="283464" y="214579"/>
                  <a:pt x="282550" y="228701"/>
                  <a:pt x="281331" y="241706"/>
                </a:cubicBezTo>
                <a:cubicBezTo>
                  <a:pt x="280518" y="253695"/>
                  <a:pt x="278740" y="262737"/>
                  <a:pt x="275997" y="268833"/>
                </a:cubicBezTo>
                <a:cubicBezTo>
                  <a:pt x="273254" y="274929"/>
                  <a:pt x="268783" y="279349"/>
                  <a:pt x="262586" y="282092"/>
                </a:cubicBezTo>
                <a:cubicBezTo>
                  <a:pt x="256388" y="284835"/>
                  <a:pt x="247092" y="286715"/>
                  <a:pt x="234696" y="287731"/>
                </a:cubicBezTo>
                <a:cubicBezTo>
                  <a:pt x="223521" y="288544"/>
                  <a:pt x="210821" y="288950"/>
                  <a:pt x="196597" y="288950"/>
                </a:cubicBezTo>
                <a:cubicBezTo>
                  <a:pt x="182576" y="288950"/>
                  <a:pt x="169876" y="288544"/>
                  <a:pt x="158496" y="287731"/>
                </a:cubicBezTo>
                <a:cubicBezTo>
                  <a:pt x="145492" y="286715"/>
                  <a:pt x="135738" y="284785"/>
                  <a:pt x="129236" y="281940"/>
                </a:cubicBezTo>
                <a:cubicBezTo>
                  <a:pt x="122733" y="279095"/>
                  <a:pt x="118161" y="274371"/>
                  <a:pt x="115520" y="267767"/>
                </a:cubicBezTo>
                <a:cubicBezTo>
                  <a:pt x="112878" y="261163"/>
                  <a:pt x="111557" y="251257"/>
                  <a:pt x="111557" y="238049"/>
                </a:cubicBezTo>
                <a:lnTo>
                  <a:pt x="111557" y="113385"/>
                </a:lnTo>
                <a:lnTo>
                  <a:pt x="223419" y="113385"/>
                </a:lnTo>
                <a:lnTo>
                  <a:pt x="223419" y="63093"/>
                </a:lnTo>
                <a:lnTo>
                  <a:pt x="109119" y="63093"/>
                </a:lnTo>
                <a:close/>
                <a:moveTo>
                  <a:pt x="331928" y="15545"/>
                </a:moveTo>
                <a:lnTo>
                  <a:pt x="549250" y="15545"/>
                </a:lnTo>
                <a:lnTo>
                  <a:pt x="549250" y="112471"/>
                </a:lnTo>
                <a:lnTo>
                  <a:pt x="586436" y="112471"/>
                </a:lnTo>
                <a:lnTo>
                  <a:pt x="586436" y="149047"/>
                </a:lnTo>
                <a:lnTo>
                  <a:pt x="548031" y="149047"/>
                </a:lnTo>
                <a:lnTo>
                  <a:pt x="566319" y="168249"/>
                </a:lnTo>
                <a:cubicBezTo>
                  <a:pt x="555549" y="180848"/>
                  <a:pt x="540106" y="194259"/>
                  <a:pt x="519989" y="208483"/>
                </a:cubicBezTo>
                <a:cubicBezTo>
                  <a:pt x="538277" y="221285"/>
                  <a:pt x="561442" y="232765"/>
                  <a:pt x="589484" y="242925"/>
                </a:cubicBezTo>
                <a:lnTo>
                  <a:pt x="569672" y="281330"/>
                </a:lnTo>
                <a:cubicBezTo>
                  <a:pt x="544678" y="269951"/>
                  <a:pt x="524206" y="258826"/>
                  <a:pt x="508255" y="247955"/>
                </a:cubicBezTo>
                <a:cubicBezTo>
                  <a:pt x="492303" y="237083"/>
                  <a:pt x="478638" y="224536"/>
                  <a:pt x="467259" y="210312"/>
                </a:cubicBezTo>
                <a:lnTo>
                  <a:pt x="467259" y="251460"/>
                </a:lnTo>
                <a:cubicBezTo>
                  <a:pt x="467259" y="265887"/>
                  <a:pt x="464668" y="275844"/>
                  <a:pt x="459487" y="281330"/>
                </a:cubicBezTo>
                <a:cubicBezTo>
                  <a:pt x="454305" y="286817"/>
                  <a:pt x="445923" y="289661"/>
                  <a:pt x="434340" y="289865"/>
                </a:cubicBezTo>
                <a:cubicBezTo>
                  <a:pt x="422758" y="290068"/>
                  <a:pt x="410464" y="289661"/>
                  <a:pt x="397460" y="288645"/>
                </a:cubicBezTo>
                <a:lnTo>
                  <a:pt x="389840" y="248717"/>
                </a:lnTo>
                <a:cubicBezTo>
                  <a:pt x="399593" y="249733"/>
                  <a:pt x="407823" y="250241"/>
                  <a:pt x="414529" y="250241"/>
                </a:cubicBezTo>
                <a:cubicBezTo>
                  <a:pt x="419608" y="250241"/>
                  <a:pt x="422910" y="249377"/>
                  <a:pt x="424435" y="247650"/>
                </a:cubicBezTo>
                <a:cubicBezTo>
                  <a:pt x="425959" y="245923"/>
                  <a:pt x="426721" y="242113"/>
                  <a:pt x="426721" y="236220"/>
                </a:cubicBezTo>
                <a:lnTo>
                  <a:pt x="426721" y="218541"/>
                </a:lnTo>
                <a:cubicBezTo>
                  <a:pt x="410261" y="229311"/>
                  <a:pt x="393955" y="239268"/>
                  <a:pt x="377800" y="248412"/>
                </a:cubicBezTo>
                <a:cubicBezTo>
                  <a:pt x="361646" y="257556"/>
                  <a:pt x="344018" y="266395"/>
                  <a:pt x="324917" y="274929"/>
                </a:cubicBezTo>
                <a:lnTo>
                  <a:pt x="305105" y="237134"/>
                </a:lnTo>
                <a:cubicBezTo>
                  <a:pt x="328677" y="228193"/>
                  <a:pt x="351537" y="217830"/>
                  <a:pt x="373685" y="206045"/>
                </a:cubicBezTo>
                <a:cubicBezTo>
                  <a:pt x="353365" y="189789"/>
                  <a:pt x="337922" y="178003"/>
                  <a:pt x="327356" y="170688"/>
                </a:cubicBezTo>
                <a:lnTo>
                  <a:pt x="344120" y="149047"/>
                </a:lnTo>
                <a:lnTo>
                  <a:pt x="309372" y="149047"/>
                </a:lnTo>
                <a:lnTo>
                  <a:pt x="309372" y="112471"/>
                </a:lnTo>
                <a:lnTo>
                  <a:pt x="508102" y="112471"/>
                </a:lnTo>
                <a:lnTo>
                  <a:pt x="508102" y="98145"/>
                </a:lnTo>
                <a:lnTo>
                  <a:pt x="340157" y="98145"/>
                </a:lnTo>
                <a:lnTo>
                  <a:pt x="340157" y="66446"/>
                </a:lnTo>
                <a:lnTo>
                  <a:pt x="508102" y="66446"/>
                </a:lnTo>
                <a:lnTo>
                  <a:pt x="508102" y="52121"/>
                </a:lnTo>
                <a:lnTo>
                  <a:pt x="331928" y="52121"/>
                </a:lnTo>
                <a:close/>
                <a:moveTo>
                  <a:pt x="1785519" y="14021"/>
                </a:moveTo>
                <a:lnTo>
                  <a:pt x="1793139" y="53340"/>
                </a:lnTo>
                <a:cubicBezTo>
                  <a:pt x="1776273" y="55778"/>
                  <a:pt x="1753515" y="58217"/>
                  <a:pt x="1724864" y="60655"/>
                </a:cubicBezTo>
                <a:lnTo>
                  <a:pt x="1724864" y="91135"/>
                </a:lnTo>
                <a:lnTo>
                  <a:pt x="1803807" y="91135"/>
                </a:lnTo>
                <a:lnTo>
                  <a:pt x="1803807" y="129540"/>
                </a:lnTo>
                <a:lnTo>
                  <a:pt x="1724864" y="129540"/>
                </a:lnTo>
                <a:lnTo>
                  <a:pt x="1724864" y="158191"/>
                </a:lnTo>
                <a:lnTo>
                  <a:pt x="1789177" y="158191"/>
                </a:lnTo>
                <a:lnTo>
                  <a:pt x="1789177" y="290779"/>
                </a:lnTo>
                <a:lnTo>
                  <a:pt x="1745590" y="290779"/>
                </a:lnTo>
                <a:lnTo>
                  <a:pt x="1745590" y="277368"/>
                </a:lnTo>
                <a:lnTo>
                  <a:pt x="1660551" y="277368"/>
                </a:lnTo>
                <a:lnTo>
                  <a:pt x="1660551" y="290779"/>
                </a:lnTo>
                <a:lnTo>
                  <a:pt x="1617270" y="290779"/>
                </a:lnTo>
                <a:lnTo>
                  <a:pt x="1617270" y="158191"/>
                </a:lnTo>
                <a:lnTo>
                  <a:pt x="1681277" y="158191"/>
                </a:lnTo>
                <a:lnTo>
                  <a:pt x="1681277" y="129540"/>
                </a:lnTo>
                <a:lnTo>
                  <a:pt x="1606906" y="129540"/>
                </a:lnTo>
                <a:lnTo>
                  <a:pt x="1606906" y="91135"/>
                </a:lnTo>
                <a:lnTo>
                  <a:pt x="1681277" y="91135"/>
                </a:lnTo>
                <a:lnTo>
                  <a:pt x="1681277" y="64008"/>
                </a:lnTo>
                <a:cubicBezTo>
                  <a:pt x="1652626" y="65633"/>
                  <a:pt x="1632509" y="66649"/>
                  <a:pt x="1620927" y="67056"/>
                </a:cubicBezTo>
                <a:lnTo>
                  <a:pt x="1618489" y="27432"/>
                </a:lnTo>
                <a:cubicBezTo>
                  <a:pt x="1645108" y="26822"/>
                  <a:pt x="1674216" y="25247"/>
                  <a:pt x="1705814" y="22707"/>
                </a:cubicBezTo>
                <a:cubicBezTo>
                  <a:pt x="1737411" y="20167"/>
                  <a:pt x="1763980" y="17272"/>
                  <a:pt x="1785519" y="14021"/>
                </a:cubicBezTo>
                <a:close/>
                <a:moveTo>
                  <a:pt x="1559053" y="11582"/>
                </a:moveTo>
                <a:cubicBezTo>
                  <a:pt x="1574293" y="21945"/>
                  <a:pt x="1592377" y="35153"/>
                  <a:pt x="1613307" y="51206"/>
                </a:cubicBezTo>
                <a:lnTo>
                  <a:pt x="1589837" y="85953"/>
                </a:lnTo>
                <a:cubicBezTo>
                  <a:pt x="1582522" y="80061"/>
                  <a:pt x="1573378" y="73050"/>
                  <a:pt x="1562405" y="64922"/>
                </a:cubicBezTo>
                <a:cubicBezTo>
                  <a:pt x="1551433" y="56794"/>
                  <a:pt x="1542492" y="50495"/>
                  <a:pt x="1535583" y="46025"/>
                </a:cubicBezTo>
                <a:close/>
                <a:moveTo>
                  <a:pt x="1347521" y="10363"/>
                </a:moveTo>
                <a:lnTo>
                  <a:pt x="1391717" y="10363"/>
                </a:lnTo>
                <a:lnTo>
                  <a:pt x="1391717" y="60350"/>
                </a:lnTo>
                <a:lnTo>
                  <a:pt x="1488034" y="60350"/>
                </a:lnTo>
                <a:lnTo>
                  <a:pt x="1488034" y="102717"/>
                </a:lnTo>
                <a:lnTo>
                  <a:pt x="1391717" y="102717"/>
                </a:lnTo>
                <a:lnTo>
                  <a:pt x="1391717" y="149047"/>
                </a:lnTo>
                <a:lnTo>
                  <a:pt x="1477976" y="149047"/>
                </a:lnTo>
                <a:lnTo>
                  <a:pt x="1477976" y="190500"/>
                </a:lnTo>
                <a:lnTo>
                  <a:pt x="1391717" y="190500"/>
                </a:lnTo>
                <a:lnTo>
                  <a:pt x="1391717" y="241706"/>
                </a:lnTo>
                <a:lnTo>
                  <a:pt x="1499617" y="241706"/>
                </a:lnTo>
                <a:lnTo>
                  <a:pt x="1499617" y="284073"/>
                </a:lnTo>
                <a:lnTo>
                  <a:pt x="1229564" y="284073"/>
                </a:lnTo>
                <a:lnTo>
                  <a:pt x="1229564" y="241706"/>
                </a:lnTo>
                <a:lnTo>
                  <a:pt x="1347521" y="241706"/>
                </a:lnTo>
                <a:lnTo>
                  <a:pt x="1347521" y="190500"/>
                </a:lnTo>
                <a:lnTo>
                  <a:pt x="1256691" y="190500"/>
                </a:lnTo>
                <a:lnTo>
                  <a:pt x="1256691" y="149047"/>
                </a:lnTo>
                <a:lnTo>
                  <a:pt x="1347521" y="149047"/>
                </a:lnTo>
                <a:lnTo>
                  <a:pt x="1347521" y="102717"/>
                </a:lnTo>
                <a:lnTo>
                  <a:pt x="1288085" y="102717"/>
                </a:lnTo>
                <a:cubicBezTo>
                  <a:pt x="1281380" y="118567"/>
                  <a:pt x="1274166" y="132791"/>
                  <a:pt x="1266445" y="145389"/>
                </a:cubicBezTo>
                <a:lnTo>
                  <a:pt x="1226821" y="123749"/>
                </a:lnTo>
                <a:cubicBezTo>
                  <a:pt x="1235965" y="111353"/>
                  <a:pt x="1244296" y="96215"/>
                  <a:pt x="1251814" y="78333"/>
                </a:cubicBezTo>
                <a:cubicBezTo>
                  <a:pt x="1259333" y="60452"/>
                  <a:pt x="1265733" y="40843"/>
                  <a:pt x="1271017" y="19507"/>
                </a:cubicBezTo>
                <a:lnTo>
                  <a:pt x="1313689" y="29261"/>
                </a:lnTo>
                <a:lnTo>
                  <a:pt x="1311860" y="35661"/>
                </a:lnTo>
                <a:cubicBezTo>
                  <a:pt x="1306373" y="52324"/>
                  <a:pt x="1303732" y="60553"/>
                  <a:pt x="1303935" y="60350"/>
                </a:cubicBezTo>
                <a:lnTo>
                  <a:pt x="1347521" y="60350"/>
                </a:lnTo>
                <a:close/>
                <a:moveTo>
                  <a:pt x="951586" y="7925"/>
                </a:moveTo>
                <a:lnTo>
                  <a:pt x="993344" y="10668"/>
                </a:lnTo>
                <a:cubicBezTo>
                  <a:pt x="991515" y="29362"/>
                  <a:pt x="989788" y="44094"/>
                  <a:pt x="988162" y="54864"/>
                </a:cubicBezTo>
                <a:lnTo>
                  <a:pt x="1042721" y="54864"/>
                </a:lnTo>
                <a:lnTo>
                  <a:pt x="1042721" y="96317"/>
                </a:lnTo>
                <a:cubicBezTo>
                  <a:pt x="1039470" y="122326"/>
                  <a:pt x="1036016" y="143662"/>
                  <a:pt x="1032358" y="160325"/>
                </a:cubicBezTo>
                <a:cubicBezTo>
                  <a:pt x="1028701" y="176987"/>
                  <a:pt x="1023925" y="191922"/>
                  <a:pt x="1018033" y="205130"/>
                </a:cubicBezTo>
                <a:lnTo>
                  <a:pt x="1052780" y="233172"/>
                </a:lnTo>
                <a:lnTo>
                  <a:pt x="1024433" y="269138"/>
                </a:lnTo>
                <a:lnTo>
                  <a:pt x="994868" y="242621"/>
                </a:lnTo>
                <a:cubicBezTo>
                  <a:pt x="983489" y="256845"/>
                  <a:pt x="966013" y="273304"/>
                  <a:pt x="942442" y="291998"/>
                </a:cubicBezTo>
                <a:lnTo>
                  <a:pt x="910438" y="260604"/>
                </a:lnTo>
                <a:cubicBezTo>
                  <a:pt x="933400" y="243535"/>
                  <a:pt x="950570" y="228092"/>
                  <a:pt x="961949" y="214274"/>
                </a:cubicBezTo>
                <a:cubicBezTo>
                  <a:pt x="947929" y="202692"/>
                  <a:pt x="934721" y="192430"/>
                  <a:pt x="922325" y="183489"/>
                </a:cubicBezTo>
                <a:cubicBezTo>
                  <a:pt x="929844" y="155448"/>
                  <a:pt x="935940" y="127101"/>
                  <a:pt x="940613" y="98450"/>
                </a:cubicBezTo>
                <a:lnTo>
                  <a:pt x="914096" y="98450"/>
                </a:lnTo>
                <a:lnTo>
                  <a:pt x="914096" y="54864"/>
                </a:lnTo>
                <a:lnTo>
                  <a:pt x="946709" y="54864"/>
                </a:lnTo>
                <a:cubicBezTo>
                  <a:pt x="948132" y="43891"/>
                  <a:pt x="949757" y="28245"/>
                  <a:pt x="951586" y="7925"/>
                </a:cubicBezTo>
                <a:close/>
                <a:moveTo>
                  <a:pt x="44196" y="7315"/>
                </a:moveTo>
                <a:cubicBezTo>
                  <a:pt x="51105" y="13614"/>
                  <a:pt x="59487" y="21945"/>
                  <a:pt x="69343" y="32309"/>
                </a:cubicBezTo>
                <a:cubicBezTo>
                  <a:pt x="79198" y="42672"/>
                  <a:pt x="87173" y="51613"/>
                  <a:pt x="93269" y="59131"/>
                </a:cubicBezTo>
                <a:lnTo>
                  <a:pt x="61265" y="90221"/>
                </a:lnTo>
                <a:cubicBezTo>
                  <a:pt x="55779" y="83109"/>
                  <a:pt x="47956" y="73965"/>
                  <a:pt x="37796" y="62789"/>
                </a:cubicBezTo>
                <a:cubicBezTo>
                  <a:pt x="27636" y="51613"/>
                  <a:pt x="19203" y="42672"/>
                  <a:pt x="12497" y="35966"/>
                </a:cubicBezTo>
                <a:close/>
                <a:moveTo>
                  <a:pt x="696164" y="0"/>
                </a:moveTo>
                <a:lnTo>
                  <a:pt x="724510" y="28956"/>
                </a:lnTo>
                <a:lnTo>
                  <a:pt x="713537" y="36881"/>
                </a:lnTo>
                <a:lnTo>
                  <a:pt x="770840" y="36881"/>
                </a:lnTo>
                <a:cubicBezTo>
                  <a:pt x="783438" y="22047"/>
                  <a:pt x="792887" y="9753"/>
                  <a:pt x="799186" y="0"/>
                </a:cubicBezTo>
                <a:lnTo>
                  <a:pt x="838505" y="14935"/>
                </a:lnTo>
                <a:cubicBezTo>
                  <a:pt x="831800" y="24485"/>
                  <a:pt x="826313" y="31801"/>
                  <a:pt x="822046" y="36881"/>
                </a:cubicBezTo>
                <a:lnTo>
                  <a:pt x="878129" y="36881"/>
                </a:lnTo>
                <a:lnTo>
                  <a:pt x="878129" y="71323"/>
                </a:lnTo>
                <a:lnTo>
                  <a:pt x="772973" y="71323"/>
                </a:lnTo>
                <a:lnTo>
                  <a:pt x="772973" y="84734"/>
                </a:lnTo>
                <a:lnTo>
                  <a:pt x="865328" y="84734"/>
                </a:lnTo>
                <a:lnTo>
                  <a:pt x="865328" y="118872"/>
                </a:lnTo>
                <a:lnTo>
                  <a:pt x="772973" y="118872"/>
                </a:lnTo>
                <a:lnTo>
                  <a:pt x="772973" y="132283"/>
                </a:lnTo>
                <a:lnTo>
                  <a:pt x="883616" y="132283"/>
                </a:lnTo>
                <a:lnTo>
                  <a:pt x="883616" y="167030"/>
                </a:lnTo>
                <a:lnTo>
                  <a:pt x="619354" y="167030"/>
                </a:lnTo>
                <a:lnTo>
                  <a:pt x="619354" y="132283"/>
                </a:lnTo>
                <a:lnTo>
                  <a:pt x="728777" y="132283"/>
                </a:lnTo>
                <a:lnTo>
                  <a:pt x="728777" y="118872"/>
                </a:lnTo>
                <a:lnTo>
                  <a:pt x="637642" y="118872"/>
                </a:lnTo>
                <a:lnTo>
                  <a:pt x="637642" y="84734"/>
                </a:lnTo>
                <a:lnTo>
                  <a:pt x="728777" y="84734"/>
                </a:lnTo>
                <a:lnTo>
                  <a:pt x="728777" y="71323"/>
                </a:lnTo>
                <a:lnTo>
                  <a:pt x="624840" y="71323"/>
                </a:lnTo>
                <a:lnTo>
                  <a:pt x="624840" y="36881"/>
                </a:lnTo>
                <a:lnTo>
                  <a:pt x="678790" y="36881"/>
                </a:lnTo>
                <a:cubicBezTo>
                  <a:pt x="671678" y="28956"/>
                  <a:pt x="666090" y="23266"/>
                  <a:pt x="662026" y="198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D7E4DD-AD25-47B6-9670-737E43F3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59" y="4023418"/>
            <a:ext cx="1969179" cy="19935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00E6E81-D2BC-4EDA-805A-354602643436}"/>
              </a:ext>
            </a:extLst>
          </p:cNvPr>
          <p:cNvSpPr txBox="1"/>
          <p:nvPr/>
        </p:nvSpPr>
        <p:spPr>
          <a:xfrm>
            <a:off x="3434404" y="1961442"/>
            <a:ext cx="53463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某音 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x 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音乐节</a:t>
            </a:r>
          </a:p>
        </p:txBody>
      </p:sp>
    </p:spTree>
    <p:extLst>
      <p:ext uri="{BB962C8B-B14F-4D97-AF65-F5344CB8AC3E}">
        <p14:creationId xmlns:p14="http://schemas.microsoft.com/office/powerpoint/2010/main" val="1370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D2ADEA-6B07-4702-804E-5959D3481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2" b="23862"/>
          <a:stretch/>
        </p:blipFill>
        <p:spPr>
          <a:xfrm>
            <a:off x="711" y="0"/>
            <a:ext cx="12192001" cy="6858000"/>
          </a:xfrm>
          <a:prstGeom prst="rect">
            <a:avLst/>
          </a:prstGeom>
        </p:spPr>
      </p:pic>
      <p:sp>
        <p:nvSpPr>
          <p:cNvPr id="7" name="泪滴形 6">
            <a:extLst>
              <a:ext uri="{FF2B5EF4-FFF2-40B4-BE49-F238E27FC236}">
                <a16:creationId xmlns:a16="http://schemas.microsoft.com/office/drawing/2014/main" id="{D9E6EA45-25C5-443B-AFC3-E3FA7B5A554F}"/>
              </a:ext>
            </a:extLst>
          </p:cNvPr>
          <p:cNvSpPr/>
          <p:nvPr/>
        </p:nvSpPr>
        <p:spPr>
          <a:xfrm rot="18900000">
            <a:off x="4474780" y="1807780"/>
            <a:ext cx="3242440" cy="3242440"/>
          </a:xfrm>
          <a:prstGeom prst="teardrop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900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91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海上的风景&#10;&#10;描述已自动生成">
            <a:extLst>
              <a:ext uri="{FF2B5EF4-FFF2-40B4-BE49-F238E27FC236}">
                <a16:creationId xmlns:a16="http://schemas.microsoft.com/office/drawing/2014/main" id="{0B621824-9CDB-4693-BDFB-7B94D6E96C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0" r="41691" b="10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88305A1B-B2E0-47C8-935C-0E963EBA9B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4" name="泪滴形 13">
            <a:extLst>
              <a:ext uri="{FF2B5EF4-FFF2-40B4-BE49-F238E27FC236}">
                <a16:creationId xmlns:a16="http://schemas.microsoft.com/office/drawing/2014/main" id="{3528F6AF-38BD-4474-B71C-5D0026DE0246}"/>
              </a:ext>
            </a:extLst>
          </p:cNvPr>
          <p:cNvSpPr/>
          <p:nvPr/>
        </p:nvSpPr>
        <p:spPr>
          <a:xfrm rot="18900000">
            <a:off x="9197387" y="941774"/>
            <a:ext cx="917088" cy="917088"/>
          </a:xfrm>
          <a:prstGeom prst="teardrop">
            <a:avLst/>
          </a:pr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61000">
                <a:schemeClr val="bg1">
                  <a:lumMod val="75000"/>
                  <a:alpha val="30000"/>
                </a:schemeClr>
              </a:gs>
              <a:gs pos="100000">
                <a:schemeClr val="bg1">
                  <a:lumMod val="65000"/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2" name="泪滴形 11">
            <a:extLst>
              <a:ext uri="{FF2B5EF4-FFF2-40B4-BE49-F238E27FC236}">
                <a16:creationId xmlns:a16="http://schemas.microsoft.com/office/drawing/2014/main" id="{F828A8AE-3A84-41D5-8EB2-96085F6F265B}"/>
              </a:ext>
            </a:extLst>
          </p:cNvPr>
          <p:cNvSpPr/>
          <p:nvPr/>
        </p:nvSpPr>
        <p:spPr>
          <a:xfrm rot="18900000">
            <a:off x="9336608" y="2951428"/>
            <a:ext cx="2613466" cy="2613466"/>
          </a:xfrm>
          <a:prstGeom prst="teardrop">
            <a:avLst/>
          </a:prstGeom>
          <a:gradFill>
            <a:gsLst>
              <a:gs pos="0">
                <a:srgbClr val="8EBE6E">
                  <a:lumMod val="20000"/>
                  <a:lumOff val="80000"/>
                  <a:alpha val="40000"/>
                </a:srgbClr>
              </a:gs>
              <a:gs pos="61000">
                <a:srgbClr val="8EBE6E">
                  <a:lumMod val="60000"/>
                  <a:lumOff val="40000"/>
                  <a:alpha val="40000"/>
                </a:srgbClr>
              </a:gs>
              <a:gs pos="100000">
                <a:srgbClr val="8EBE6E">
                  <a:lumMod val="80000"/>
                  <a:lumOff val="20000"/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13" name="图片 12" descr="山上的风景&#10;&#10;描述已自动生成">
            <a:extLst>
              <a:ext uri="{FF2B5EF4-FFF2-40B4-BE49-F238E27FC236}">
                <a16:creationId xmlns:a16="http://schemas.microsoft.com/office/drawing/2014/main" id="{29A03CA9-1F6C-4F85-A069-0D0AC1C28F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021" r="2098" b="7915"/>
          <a:stretch>
            <a:fillRect/>
          </a:stretch>
        </p:blipFill>
        <p:spPr>
          <a:xfrm>
            <a:off x="5863445" y="751840"/>
            <a:ext cx="4224312" cy="5099196"/>
          </a:xfrm>
          <a:custGeom>
            <a:avLst/>
            <a:gdLst>
              <a:gd name="connsiteX0" fmla="*/ 2112156 w 4224312"/>
              <a:gd name="connsiteY0" fmla="*/ 0 h 5099196"/>
              <a:gd name="connsiteX1" fmla="*/ 3605676 w 4224312"/>
              <a:gd name="connsiteY1" fmla="*/ 1493520 h 5099196"/>
              <a:gd name="connsiteX2" fmla="*/ 3605676 w 4224312"/>
              <a:gd name="connsiteY2" fmla="*/ 4480560 h 5099196"/>
              <a:gd name="connsiteX3" fmla="*/ 618636 w 4224312"/>
              <a:gd name="connsiteY3" fmla="*/ 4480560 h 5099196"/>
              <a:gd name="connsiteX4" fmla="*/ 618636 w 4224312"/>
              <a:gd name="connsiteY4" fmla="*/ 1493520 h 509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4312" h="5099196">
                <a:moveTo>
                  <a:pt x="2112156" y="0"/>
                </a:moveTo>
                <a:lnTo>
                  <a:pt x="3605676" y="1493520"/>
                </a:lnTo>
                <a:cubicBezTo>
                  <a:pt x="4430524" y="2318369"/>
                  <a:pt x="4430524" y="3655712"/>
                  <a:pt x="3605676" y="4480560"/>
                </a:cubicBezTo>
                <a:cubicBezTo>
                  <a:pt x="2780827" y="5305409"/>
                  <a:pt x="1443485" y="5305409"/>
                  <a:pt x="618636" y="4480560"/>
                </a:cubicBezTo>
                <a:cubicBezTo>
                  <a:pt x="-206212" y="3655712"/>
                  <a:pt x="-206212" y="2318369"/>
                  <a:pt x="618636" y="1493520"/>
                </a:cubicBezTo>
                <a:close/>
              </a:path>
            </a:pathLst>
          </a:custGeom>
          <a:ln w="63500">
            <a:gradFill>
              <a:gsLst>
                <a:gs pos="0">
                  <a:srgbClr val="8EBE6E">
                    <a:alpha val="0"/>
                  </a:srgbClr>
                </a:gs>
                <a:gs pos="100000">
                  <a:srgbClr val="DAE9CF"/>
                </a:gs>
              </a:gsLst>
              <a:lin ang="5400000" scaled="1"/>
            </a:gradFill>
          </a:ln>
          <a:effectLst/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A4058F45-4C05-4C30-983B-EB08473DCCDF}"/>
              </a:ext>
            </a:extLst>
          </p:cNvPr>
          <p:cNvSpPr/>
          <p:nvPr/>
        </p:nvSpPr>
        <p:spPr>
          <a:xfrm>
            <a:off x="6642101" y="5999923"/>
            <a:ext cx="2667000" cy="361363"/>
          </a:xfrm>
          <a:prstGeom prst="ellipse">
            <a:avLst/>
          </a:prstGeom>
          <a:gradFill flip="none" rotWithShape="1">
            <a:gsLst>
              <a:gs pos="100000">
                <a:srgbClr val="FAFAFA"/>
              </a:gs>
              <a:gs pos="61000">
                <a:schemeClr val="bg1">
                  <a:lumMod val="85000"/>
                  <a:alpha val="30000"/>
                </a:schemeClr>
              </a:gs>
              <a:gs pos="0">
                <a:schemeClr val="bg1">
                  <a:lumMod val="75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7" name="泪滴形 16">
            <a:extLst>
              <a:ext uri="{FF2B5EF4-FFF2-40B4-BE49-F238E27FC236}">
                <a16:creationId xmlns:a16="http://schemas.microsoft.com/office/drawing/2014/main" id="{379718AB-6636-4078-AF5D-C2894B3A3D5B}"/>
              </a:ext>
            </a:extLst>
          </p:cNvPr>
          <p:cNvSpPr/>
          <p:nvPr/>
        </p:nvSpPr>
        <p:spPr>
          <a:xfrm rot="18900000">
            <a:off x="10902132" y="2715439"/>
            <a:ext cx="485458" cy="485458"/>
          </a:xfrm>
          <a:prstGeom prst="teardrop">
            <a:avLst/>
          </a:prstGeom>
          <a:noFill/>
          <a:ln>
            <a:gradFill flip="none" rotWithShape="1">
              <a:gsLst>
                <a:gs pos="0">
                  <a:srgbClr val="BED05A"/>
                </a:gs>
                <a:gs pos="100000">
                  <a:srgbClr val="ECF4E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8" name="泪滴形 17">
            <a:extLst>
              <a:ext uri="{FF2B5EF4-FFF2-40B4-BE49-F238E27FC236}">
                <a16:creationId xmlns:a16="http://schemas.microsoft.com/office/drawing/2014/main" id="{62516374-0126-498A-B74D-77E97A3A4B74}"/>
              </a:ext>
            </a:extLst>
          </p:cNvPr>
          <p:cNvSpPr/>
          <p:nvPr/>
        </p:nvSpPr>
        <p:spPr>
          <a:xfrm rot="18900000">
            <a:off x="5924668" y="5666001"/>
            <a:ext cx="342666" cy="342666"/>
          </a:xfrm>
          <a:prstGeom prst="teardrop">
            <a:avLst/>
          </a:prstGeom>
          <a:noFill/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B597B56-4232-4C5F-9571-74A5214FE508}"/>
              </a:ext>
            </a:extLst>
          </p:cNvPr>
          <p:cNvGrpSpPr/>
          <p:nvPr/>
        </p:nvGrpSpPr>
        <p:grpSpPr>
          <a:xfrm>
            <a:off x="1150396" y="1804346"/>
            <a:ext cx="3452084" cy="2770157"/>
            <a:chOff x="1119916" y="1956072"/>
            <a:chExt cx="3212363" cy="2577791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1EF0C84-622D-4A0A-947D-30C267EB6CC5}"/>
                </a:ext>
              </a:extLst>
            </p:cNvPr>
            <p:cNvSpPr/>
            <p:nvPr/>
          </p:nvSpPr>
          <p:spPr>
            <a:xfrm>
              <a:off x="1119916" y="3494313"/>
              <a:ext cx="382029" cy="1039550"/>
            </a:xfrm>
            <a:custGeom>
              <a:avLst/>
              <a:gdLst>
                <a:gd name="connsiteX0" fmla="*/ 0 w 417395"/>
                <a:gd name="connsiteY0" fmla="*/ 69567 h 1062410"/>
                <a:gd name="connsiteX1" fmla="*/ 69567 w 417395"/>
                <a:gd name="connsiteY1" fmla="*/ 0 h 1062410"/>
                <a:gd name="connsiteX2" fmla="*/ 347828 w 417395"/>
                <a:gd name="connsiteY2" fmla="*/ 0 h 1062410"/>
                <a:gd name="connsiteX3" fmla="*/ 417395 w 417395"/>
                <a:gd name="connsiteY3" fmla="*/ 69567 h 1062410"/>
                <a:gd name="connsiteX4" fmla="*/ 417395 w 417395"/>
                <a:gd name="connsiteY4" fmla="*/ 992843 h 1062410"/>
                <a:gd name="connsiteX5" fmla="*/ 347828 w 417395"/>
                <a:gd name="connsiteY5" fmla="*/ 1062410 h 1062410"/>
                <a:gd name="connsiteX6" fmla="*/ 69567 w 417395"/>
                <a:gd name="connsiteY6" fmla="*/ 1062410 h 1062410"/>
                <a:gd name="connsiteX7" fmla="*/ 0 w 417395"/>
                <a:gd name="connsiteY7" fmla="*/ 992843 h 1062410"/>
                <a:gd name="connsiteX8" fmla="*/ 0 w 417395"/>
                <a:gd name="connsiteY8" fmla="*/ 69567 h 1062410"/>
                <a:gd name="connsiteX0" fmla="*/ 0 w 442795"/>
                <a:gd name="connsiteY0" fmla="*/ 69567 h 1062410"/>
                <a:gd name="connsiteX1" fmla="*/ 69567 w 442795"/>
                <a:gd name="connsiteY1" fmla="*/ 0 h 1062410"/>
                <a:gd name="connsiteX2" fmla="*/ 347828 w 442795"/>
                <a:gd name="connsiteY2" fmla="*/ 0 h 1062410"/>
                <a:gd name="connsiteX3" fmla="*/ 442795 w 442795"/>
                <a:gd name="connsiteY3" fmla="*/ 107667 h 1062410"/>
                <a:gd name="connsiteX4" fmla="*/ 417395 w 442795"/>
                <a:gd name="connsiteY4" fmla="*/ 992843 h 1062410"/>
                <a:gd name="connsiteX5" fmla="*/ 347828 w 442795"/>
                <a:gd name="connsiteY5" fmla="*/ 1062410 h 1062410"/>
                <a:gd name="connsiteX6" fmla="*/ 69567 w 442795"/>
                <a:gd name="connsiteY6" fmla="*/ 1062410 h 1062410"/>
                <a:gd name="connsiteX7" fmla="*/ 0 w 442795"/>
                <a:gd name="connsiteY7" fmla="*/ 992843 h 1062410"/>
                <a:gd name="connsiteX8" fmla="*/ 0 w 442795"/>
                <a:gd name="connsiteY8" fmla="*/ 69567 h 1062410"/>
                <a:gd name="connsiteX0" fmla="*/ 0 w 442795"/>
                <a:gd name="connsiteY0" fmla="*/ 69567 h 1062410"/>
                <a:gd name="connsiteX1" fmla="*/ 69567 w 442795"/>
                <a:gd name="connsiteY1" fmla="*/ 0 h 1062410"/>
                <a:gd name="connsiteX2" fmla="*/ 347828 w 442795"/>
                <a:gd name="connsiteY2" fmla="*/ 0 h 1062410"/>
                <a:gd name="connsiteX3" fmla="*/ 442795 w 442795"/>
                <a:gd name="connsiteY3" fmla="*/ 107667 h 1062410"/>
                <a:gd name="connsiteX4" fmla="*/ 417395 w 442795"/>
                <a:gd name="connsiteY4" fmla="*/ 992843 h 1062410"/>
                <a:gd name="connsiteX5" fmla="*/ 347828 w 442795"/>
                <a:gd name="connsiteY5" fmla="*/ 1062410 h 1062410"/>
                <a:gd name="connsiteX6" fmla="*/ 69567 w 442795"/>
                <a:gd name="connsiteY6" fmla="*/ 1062410 h 1062410"/>
                <a:gd name="connsiteX7" fmla="*/ 0 w 442795"/>
                <a:gd name="connsiteY7" fmla="*/ 992843 h 1062410"/>
                <a:gd name="connsiteX8" fmla="*/ 0 w 442795"/>
                <a:gd name="connsiteY8" fmla="*/ 69567 h 1062410"/>
                <a:gd name="connsiteX0" fmla="*/ 0 w 445196"/>
                <a:gd name="connsiteY0" fmla="*/ 69567 h 1062410"/>
                <a:gd name="connsiteX1" fmla="*/ 69567 w 445196"/>
                <a:gd name="connsiteY1" fmla="*/ 0 h 1062410"/>
                <a:gd name="connsiteX2" fmla="*/ 347828 w 445196"/>
                <a:gd name="connsiteY2" fmla="*/ 0 h 1062410"/>
                <a:gd name="connsiteX3" fmla="*/ 442795 w 445196"/>
                <a:gd name="connsiteY3" fmla="*/ 107667 h 1062410"/>
                <a:gd name="connsiteX4" fmla="*/ 416785 w 445196"/>
                <a:gd name="connsiteY4" fmla="*/ 534127 h 1062410"/>
                <a:gd name="connsiteX5" fmla="*/ 417395 w 445196"/>
                <a:gd name="connsiteY5" fmla="*/ 992843 h 1062410"/>
                <a:gd name="connsiteX6" fmla="*/ 347828 w 445196"/>
                <a:gd name="connsiteY6" fmla="*/ 1062410 h 1062410"/>
                <a:gd name="connsiteX7" fmla="*/ 69567 w 445196"/>
                <a:gd name="connsiteY7" fmla="*/ 1062410 h 1062410"/>
                <a:gd name="connsiteX8" fmla="*/ 0 w 445196"/>
                <a:gd name="connsiteY8" fmla="*/ 992843 h 1062410"/>
                <a:gd name="connsiteX9" fmla="*/ 0 w 445196"/>
                <a:gd name="connsiteY9" fmla="*/ 69567 h 1062410"/>
                <a:gd name="connsiteX0" fmla="*/ 0 w 445967"/>
                <a:gd name="connsiteY0" fmla="*/ 69567 h 1062410"/>
                <a:gd name="connsiteX1" fmla="*/ 69567 w 445967"/>
                <a:gd name="connsiteY1" fmla="*/ 0 h 1062410"/>
                <a:gd name="connsiteX2" fmla="*/ 347828 w 445967"/>
                <a:gd name="connsiteY2" fmla="*/ 0 h 1062410"/>
                <a:gd name="connsiteX3" fmla="*/ 442795 w 445967"/>
                <a:gd name="connsiteY3" fmla="*/ 107667 h 1062410"/>
                <a:gd name="connsiteX4" fmla="*/ 426945 w 445967"/>
                <a:gd name="connsiteY4" fmla="*/ 501107 h 1062410"/>
                <a:gd name="connsiteX5" fmla="*/ 417395 w 445967"/>
                <a:gd name="connsiteY5" fmla="*/ 992843 h 1062410"/>
                <a:gd name="connsiteX6" fmla="*/ 347828 w 445967"/>
                <a:gd name="connsiteY6" fmla="*/ 1062410 h 1062410"/>
                <a:gd name="connsiteX7" fmla="*/ 69567 w 445967"/>
                <a:gd name="connsiteY7" fmla="*/ 1062410 h 1062410"/>
                <a:gd name="connsiteX8" fmla="*/ 0 w 445967"/>
                <a:gd name="connsiteY8" fmla="*/ 992843 h 1062410"/>
                <a:gd name="connsiteX9" fmla="*/ 0 w 445967"/>
                <a:gd name="connsiteY9" fmla="*/ 69567 h 1062410"/>
                <a:gd name="connsiteX0" fmla="*/ 20320 w 445967"/>
                <a:gd name="connsiteY0" fmla="*/ 92427 h 1062410"/>
                <a:gd name="connsiteX1" fmla="*/ 69567 w 445967"/>
                <a:gd name="connsiteY1" fmla="*/ 0 h 1062410"/>
                <a:gd name="connsiteX2" fmla="*/ 347828 w 445967"/>
                <a:gd name="connsiteY2" fmla="*/ 0 h 1062410"/>
                <a:gd name="connsiteX3" fmla="*/ 442795 w 445967"/>
                <a:gd name="connsiteY3" fmla="*/ 107667 h 1062410"/>
                <a:gd name="connsiteX4" fmla="*/ 426945 w 445967"/>
                <a:gd name="connsiteY4" fmla="*/ 501107 h 1062410"/>
                <a:gd name="connsiteX5" fmla="*/ 417395 w 445967"/>
                <a:gd name="connsiteY5" fmla="*/ 992843 h 1062410"/>
                <a:gd name="connsiteX6" fmla="*/ 347828 w 445967"/>
                <a:gd name="connsiteY6" fmla="*/ 1062410 h 1062410"/>
                <a:gd name="connsiteX7" fmla="*/ 69567 w 445967"/>
                <a:gd name="connsiteY7" fmla="*/ 1062410 h 1062410"/>
                <a:gd name="connsiteX8" fmla="*/ 0 w 445967"/>
                <a:gd name="connsiteY8" fmla="*/ 992843 h 1062410"/>
                <a:gd name="connsiteX9" fmla="*/ 20320 w 445967"/>
                <a:gd name="connsiteY9" fmla="*/ 92427 h 1062410"/>
                <a:gd name="connsiteX0" fmla="*/ 20320 w 445967"/>
                <a:gd name="connsiteY0" fmla="*/ 92427 h 1062410"/>
                <a:gd name="connsiteX1" fmla="*/ 69567 w 445967"/>
                <a:gd name="connsiteY1" fmla="*/ 0 h 1062410"/>
                <a:gd name="connsiteX2" fmla="*/ 347828 w 445967"/>
                <a:gd name="connsiteY2" fmla="*/ 0 h 1062410"/>
                <a:gd name="connsiteX3" fmla="*/ 442795 w 445967"/>
                <a:gd name="connsiteY3" fmla="*/ 107667 h 1062410"/>
                <a:gd name="connsiteX4" fmla="*/ 426945 w 445967"/>
                <a:gd name="connsiteY4" fmla="*/ 501107 h 1062410"/>
                <a:gd name="connsiteX5" fmla="*/ 417395 w 445967"/>
                <a:gd name="connsiteY5" fmla="*/ 992843 h 1062410"/>
                <a:gd name="connsiteX6" fmla="*/ 347828 w 445967"/>
                <a:gd name="connsiteY6" fmla="*/ 1062410 h 1062410"/>
                <a:gd name="connsiteX7" fmla="*/ 69567 w 445967"/>
                <a:gd name="connsiteY7" fmla="*/ 1062410 h 1062410"/>
                <a:gd name="connsiteX8" fmla="*/ 0 w 445967"/>
                <a:gd name="connsiteY8" fmla="*/ 992843 h 1062410"/>
                <a:gd name="connsiteX9" fmla="*/ 7844 w 445967"/>
                <a:gd name="connsiteY9" fmla="*/ 496027 h 1062410"/>
                <a:gd name="connsiteX10" fmla="*/ 20320 w 445967"/>
                <a:gd name="connsiteY10" fmla="*/ 92427 h 1062410"/>
                <a:gd name="connsiteX0" fmla="*/ 27716 w 453363"/>
                <a:gd name="connsiteY0" fmla="*/ 92427 h 1062410"/>
                <a:gd name="connsiteX1" fmla="*/ 76963 w 453363"/>
                <a:gd name="connsiteY1" fmla="*/ 0 h 1062410"/>
                <a:gd name="connsiteX2" fmla="*/ 355224 w 453363"/>
                <a:gd name="connsiteY2" fmla="*/ 0 h 1062410"/>
                <a:gd name="connsiteX3" fmla="*/ 450191 w 453363"/>
                <a:gd name="connsiteY3" fmla="*/ 107667 h 1062410"/>
                <a:gd name="connsiteX4" fmla="*/ 434341 w 453363"/>
                <a:gd name="connsiteY4" fmla="*/ 501107 h 1062410"/>
                <a:gd name="connsiteX5" fmla="*/ 424791 w 453363"/>
                <a:gd name="connsiteY5" fmla="*/ 992843 h 1062410"/>
                <a:gd name="connsiteX6" fmla="*/ 355224 w 453363"/>
                <a:gd name="connsiteY6" fmla="*/ 1062410 h 1062410"/>
                <a:gd name="connsiteX7" fmla="*/ 76963 w 453363"/>
                <a:gd name="connsiteY7" fmla="*/ 1062410 h 1062410"/>
                <a:gd name="connsiteX8" fmla="*/ 7396 w 453363"/>
                <a:gd name="connsiteY8" fmla="*/ 992843 h 1062410"/>
                <a:gd name="connsiteX9" fmla="*/ 0 w 453363"/>
                <a:gd name="connsiteY9" fmla="*/ 503647 h 1062410"/>
                <a:gd name="connsiteX10" fmla="*/ 27716 w 453363"/>
                <a:gd name="connsiteY10" fmla="*/ 92427 h 1062410"/>
                <a:gd name="connsiteX0" fmla="*/ 27716 w 453363"/>
                <a:gd name="connsiteY0" fmla="*/ 92427 h 1062410"/>
                <a:gd name="connsiteX1" fmla="*/ 76963 w 453363"/>
                <a:gd name="connsiteY1" fmla="*/ 0 h 1062410"/>
                <a:gd name="connsiteX2" fmla="*/ 355224 w 453363"/>
                <a:gd name="connsiteY2" fmla="*/ 0 h 1062410"/>
                <a:gd name="connsiteX3" fmla="*/ 450191 w 453363"/>
                <a:gd name="connsiteY3" fmla="*/ 107667 h 1062410"/>
                <a:gd name="connsiteX4" fmla="*/ 434341 w 453363"/>
                <a:gd name="connsiteY4" fmla="*/ 501107 h 1062410"/>
                <a:gd name="connsiteX5" fmla="*/ 424791 w 453363"/>
                <a:gd name="connsiteY5" fmla="*/ 992843 h 1062410"/>
                <a:gd name="connsiteX6" fmla="*/ 355224 w 453363"/>
                <a:gd name="connsiteY6" fmla="*/ 1062410 h 1062410"/>
                <a:gd name="connsiteX7" fmla="*/ 76963 w 453363"/>
                <a:gd name="connsiteY7" fmla="*/ 1062410 h 1062410"/>
                <a:gd name="connsiteX8" fmla="*/ 27716 w 453363"/>
                <a:gd name="connsiteY8" fmla="*/ 962363 h 1062410"/>
                <a:gd name="connsiteX9" fmla="*/ 0 w 453363"/>
                <a:gd name="connsiteY9" fmla="*/ 503647 h 1062410"/>
                <a:gd name="connsiteX10" fmla="*/ 27716 w 453363"/>
                <a:gd name="connsiteY10" fmla="*/ 92427 h 1062410"/>
                <a:gd name="connsiteX0" fmla="*/ 27716 w 453363"/>
                <a:gd name="connsiteY0" fmla="*/ 92427 h 1062410"/>
                <a:gd name="connsiteX1" fmla="*/ 76963 w 453363"/>
                <a:gd name="connsiteY1" fmla="*/ 0 h 1062410"/>
                <a:gd name="connsiteX2" fmla="*/ 355224 w 453363"/>
                <a:gd name="connsiteY2" fmla="*/ 0 h 1062410"/>
                <a:gd name="connsiteX3" fmla="*/ 450191 w 453363"/>
                <a:gd name="connsiteY3" fmla="*/ 107667 h 1062410"/>
                <a:gd name="connsiteX4" fmla="*/ 434341 w 453363"/>
                <a:gd name="connsiteY4" fmla="*/ 501107 h 1062410"/>
                <a:gd name="connsiteX5" fmla="*/ 424791 w 453363"/>
                <a:gd name="connsiteY5" fmla="*/ 992843 h 1062410"/>
                <a:gd name="connsiteX6" fmla="*/ 355224 w 453363"/>
                <a:gd name="connsiteY6" fmla="*/ 1062410 h 1062410"/>
                <a:gd name="connsiteX7" fmla="*/ 82043 w 453363"/>
                <a:gd name="connsiteY7" fmla="*/ 1031930 h 1062410"/>
                <a:gd name="connsiteX8" fmla="*/ 27716 w 453363"/>
                <a:gd name="connsiteY8" fmla="*/ 962363 h 1062410"/>
                <a:gd name="connsiteX9" fmla="*/ 0 w 453363"/>
                <a:gd name="connsiteY9" fmla="*/ 503647 h 1062410"/>
                <a:gd name="connsiteX10" fmla="*/ 27716 w 453363"/>
                <a:gd name="connsiteY10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327508 w 425647"/>
                <a:gd name="connsiteY2" fmla="*/ 0 h 1062410"/>
                <a:gd name="connsiteX3" fmla="*/ 422475 w 425647"/>
                <a:gd name="connsiteY3" fmla="*/ 107667 h 1062410"/>
                <a:gd name="connsiteX4" fmla="*/ 406625 w 425647"/>
                <a:gd name="connsiteY4" fmla="*/ 501107 h 1062410"/>
                <a:gd name="connsiteX5" fmla="*/ 397075 w 425647"/>
                <a:gd name="connsiteY5" fmla="*/ 992843 h 1062410"/>
                <a:gd name="connsiteX6" fmla="*/ 327508 w 425647"/>
                <a:gd name="connsiteY6" fmla="*/ 1062410 h 1062410"/>
                <a:gd name="connsiteX7" fmla="*/ 54327 w 425647"/>
                <a:gd name="connsiteY7" fmla="*/ 1031930 h 1062410"/>
                <a:gd name="connsiteX8" fmla="*/ 0 w 425647"/>
                <a:gd name="connsiteY8" fmla="*/ 962363 h 1062410"/>
                <a:gd name="connsiteX9" fmla="*/ 7844 w 425647"/>
                <a:gd name="connsiteY9" fmla="*/ 496027 h 1062410"/>
                <a:gd name="connsiteX10" fmla="*/ 0 w 425647"/>
                <a:gd name="connsiteY10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309728 w 425647"/>
                <a:gd name="connsiteY2" fmla="*/ 22860 h 1062410"/>
                <a:gd name="connsiteX3" fmla="*/ 422475 w 425647"/>
                <a:gd name="connsiteY3" fmla="*/ 107667 h 1062410"/>
                <a:gd name="connsiteX4" fmla="*/ 406625 w 425647"/>
                <a:gd name="connsiteY4" fmla="*/ 501107 h 1062410"/>
                <a:gd name="connsiteX5" fmla="*/ 397075 w 425647"/>
                <a:gd name="connsiteY5" fmla="*/ 992843 h 1062410"/>
                <a:gd name="connsiteX6" fmla="*/ 327508 w 425647"/>
                <a:gd name="connsiteY6" fmla="*/ 1062410 h 1062410"/>
                <a:gd name="connsiteX7" fmla="*/ 54327 w 425647"/>
                <a:gd name="connsiteY7" fmla="*/ 1031930 h 1062410"/>
                <a:gd name="connsiteX8" fmla="*/ 0 w 425647"/>
                <a:gd name="connsiteY8" fmla="*/ 962363 h 1062410"/>
                <a:gd name="connsiteX9" fmla="*/ 7844 w 425647"/>
                <a:gd name="connsiteY9" fmla="*/ 496027 h 1062410"/>
                <a:gd name="connsiteX10" fmla="*/ 0 w 425647"/>
                <a:gd name="connsiteY10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150084 w 425647"/>
                <a:gd name="connsiteY2" fmla="*/ 10887 h 1062410"/>
                <a:gd name="connsiteX3" fmla="*/ 309728 w 425647"/>
                <a:gd name="connsiteY3" fmla="*/ 22860 h 1062410"/>
                <a:gd name="connsiteX4" fmla="*/ 422475 w 425647"/>
                <a:gd name="connsiteY4" fmla="*/ 107667 h 1062410"/>
                <a:gd name="connsiteX5" fmla="*/ 406625 w 425647"/>
                <a:gd name="connsiteY5" fmla="*/ 501107 h 1062410"/>
                <a:gd name="connsiteX6" fmla="*/ 397075 w 425647"/>
                <a:gd name="connsiteY6" fmla="*/ 992843 h 1062410"/>
                <a:gd name="connsiteX7" fmla="*/ 327508 w 425647"/>
                <a:gd name="connsiteY7" fmla="*/ 1062410 h 1062410"/>
                <a:gd name="connsiteX8" fmla="*/ 54327 w 425647"/>
                <a:gd name="connsiteY8" fmla="*/ 1031930 h 1062410"/>
                <a:gd name="connsiteX9" fmla="*/ 0 w 425647"/>
                <a:gd name="connsiteY9" fmla="*/ 962363 h 1062410"/>
                <a:gd name="connsiteX10" fmla="*/ 7844 w 425647"/>
                <a:gd name="connsiteY10" fmla="*/ 496027 h 1062410"/>
                <a:gd name="connsiteX11" fmla="*/ 0 w 425647"/>
                <a:gd name="connsiteY11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167864 w 425647"/>
                <a:gd name="connsiteY2" fmla="*/ 38827 h 1062410"/>
                <a:gd name="connsiteX3" fmla="*/ 309728 w 425647"/>
                <a:gd name="connsiteY3" fmla="*/ 22860 h 1062410"/>
                <a:gd name="connsiteX4" fmla="*/ 422475 w 425647"/>
                <a:gd name="connsiteY4" fmla="*/ 107667 h 1062410"/>
                <a:gd name="connsiteX5" fmla="*/ 406625 w 425647"/>
                <a:gd name="connsiteY5" fmla="*/ 501107 h 1062410"/>
                <a:gd name="connsiteX6" fmla="*/ 397075 w 425647"/>
                <a:gd name="connsiteY6" fmla="*/ 992843 h 1062410"/>
                <a:gd name="connsiteX7" fmla="*/ 327508 w 425647"/>
                <a:gd name="connsiteY7" fmla="*/ 1062410 h 1062410"/>
                <a:gd name="connsiteX8" fmla="*/ 54327 w 425647"/>
                <a:gd name="connsiteY8" fmla="*/ 1031930 h 1062410"/>
                <a:gd name="connsiteX9" fmla="*/ 0 w 425647"/>
                <a:gd name="connsiteY9" fmla="*/ 962363 h 1062410"/>
                <a:gd name="connsiteX10" fmla="*/ 7844 w 425647"/>
                <a:gd name="connsiteY10" fmla="*/ 496027 h 1062410"/>
                <a:gd name="connsiteX11" fmla="*/ 0 w 425647"/>
                <a:gd name="connsiteY11" fmla="*/ 92427 h 1062410"/>
                <a:gd name="connsiteX0" fmla="*/ 0 w 425647"/>
                <a:gd name="connsiteY0" fmla="*/ 69567 h 1039550"/>
                <a:gd name="connsiteX1" fmla="*/ 67027 w 425647"/>
                <a:gd name="connsiteY1" fmla="*/ 7620 h 1039550"/>
                <a:gd name="connsiteX2" fmla="*/ 167864 w 425647"/>
                <a:gd name="connsiteY2" fmla="*/ 15967 h 1039550"/>
                <a:gd name="connsiteX3" fmla="*/ 309728 w 425647"/>
                <a:gd name="connsiteY3" fmla="*/ 0 h 1039550"/>
                <a:gd name="connsiteX4" fmla="*/ 422475 w 425647"/>
                <a:gd name="connsiteY4" fmla="*/ 84807 h 1039550"/>
                <a:gd name="connsiteX5" fmla="*/ 406625 w 425647"/>
                <a:gd name="connsiteY5" fmla="*/ 478247 h 1039550"/>
                <a:gd name="connsiteX6" fmla="*/ 397075 w 425647"/>
                <a:gd name="connsiteY6" fmla="*/ 969983 h 1039550"/>
                <a:gd name="connsiteX7" fmla="*/ 327508 w 425647"/>
                <a:gd name="connsiteY7" fmla="*/ 1039550 h 1039550"/>
                <a:gd name="connsiteX8" fmla="*/ 54327 w 425647"/>
                <a:gd name="connsiteY8" fmla="*/ 1009070 h 1039550"/>
                <a:gd name="connsiteX9" fmla="*/ 0 w 425647"/>
                <a:gd name="connsiteY9" fmla="*/ 939503 h 1039550"/>
                <a:gd name="connsiteX10" fmla="*/ 7844 w 425647"/>
                <a:gd name="connsiteY10" fmla="*/ 473167 h 1039550"/>
                <a:gd name="connsiteX11" fmla="*/ 0 w 425647"/>
                <a:gd name="connsiteY11" fmla="*/ 69567 h 1039550"/>
                <a:gd name="connsiteX0" fmla="*/ 0 w 425647"/>
                <a:gd name="connsiteY0" fmla="*/ 69567 h 1039550"/>
                <a:gd name="connsiteX1" fmla="*/ 67027 w 425647"/>
                <a:gd name="connsiteY1" fmla="*/ 7620 h 1039550"/>
                <a:gd name="connsiteX2" fmla="*/ 167864 w 425647"/>
                <a:gd name="connsiteY2" fmla="*/ 15967 h 1039550"/>
                <a:gd name="connsiteX3" fmla="*/ 309728 w 425647"/>
                <a:gd name="connsiteY3" fmla="*/ 0 h 1039550"/>
                <a:gd name="connsiteX4" fmla="*/ 422475 w 425647"/>
                <a:gd name="connsiteY4" fmla="*/ 84807 h 1039550"/>
                <a:gd name="connsiteX5" fmla="*/ 406625 w 425647"/>
                <a:gd name="connsiteY5" fmla="*/ 478247 h 1039550"/>
                <a:gd name="connsiteX6" fmla="*/ 366595 w 425647"/>
                <a:gd name="connsiteY6" fmla="*/ 959823 h 1039550"/>
                <a:gd name="connsiteX7" fmla="*/ 327508 w 425647"/>
                <a:gd name="connsiteY7" fmla="*/ 1039550 h 1039550"/>
                <a:gd name="connsiteX8" fmla="*/ 54327 w 425647"/>
                <a:gd name="connsiteY8" fmla="*/ 1009070 h 1039550"/>
                <a:gd name="connsiteX9" fmla="*/ 0 w 425647"/>
                <a:gd name="connsiteY9" fmla="*/ 939503 h 1039550"/>
                <a:gd name="connsiteX10" fmla="*/ 7844 w 425647"/>
                <a:gd name="connsiteY10" fmla="*/ 473167 h 1039550"/>
                <a:gd name="connsiteX11" fmla="*/ 0 w 425647"/>
                <a:gd name="connsiteY11" fmla="*/ 69567 h 1039550"/>
                <a:gd name="connsiteX0" fmla="*/ 0 w 407201"/>
                <a:gd name="connsiteY0" fmla="*/ 69567 h 1039550"/>
                <a:gd name="connsiteX1" fmla="*/ 67027 w 407201"/>
                <a:gd name="connsiteY1" fmla="*/ 7620 h 1039550"/>
                <a:gd name="connsiteX2" fmla="*/ 167864 w 407201"/>
                <a:gd name="connsiteY2" fmla="*/ 15967 h 1039550"/>
                <a:gd name="connsiteX3" fmla="*/ 309728 w 407201"/>
                <a:gd name="connsiteY3" fmla="*/ 0 h 1039550"/>
                <a:gd name="connsiteX4" fmla="*/ 379295 w 407201"/>
                <a:gd name="connsiteY4" fmla="*/ 92427 h 1039550"/>
                <a:gd name="connsiteX5" fmla="*/ 406625 w 407201"/>
                <a:gd name="connsiteY5" fmla="*/ 478247 h 1039550"/>
                <a:gd name="connsiteX6" fmla="*/ 366595 w 407201"/>
                <a:gd name="connsiteY6" fmla="*/ 959823 h 1039550"/>
                <a:gd name="connsiteX7" fmla="*/ 327508 w 407201"/>
                <a:gd name="connsiteY7" fmla="*/ 1039550 h 1039550"/>
                <a:gd name="connsiteX8" fmla="*/ 54327 w 407201"/>
                <a:gd name="connsiteY8" fmla="*/ 1009070 h 1039550"/>
                <a:gd name="connsiteX9" fmla="*/ 0 w 407201"/>
                <a:gd name="connsiteY9" fmla="*/ 939503 h 1039550"/>
                <a:gd name="connsiteX10" fmla="*/ 7844 w 407201"/>
                <a:gd name="connsiteY10" fmla="*/ 473167 h 1039550"/>
                <a:gd name="connsiteX11" fmla="*/ 0 w 407201"/>
                <a:gd name="connsiteY11" fmla="*/ 69567 h 1039550"/>
                <a:gd name="connsiteX0" fmla="*/ 0 w 382029"/>
                <a:gd name="connsiteY0" fmla="*/ 69567 h 1039550"/>
                <a:gd name="connsiteX1" fmla="*/ 67027 w 382029"/>
                <a:gd name="connsiteY1" fmla="*/ 7620 h 1039550"/>
                <a:gd name="connsiteX2" fmla="*/ 167864 w 382029"/>
                <a:gd name="connsiteY2" fmla="*/ 15967 h 1039550"/>
                <a:gd name="connsiteX3" fmla="*/ 309728 w 382029"/>
                <a:gd name="connsiteY3" fmla="*/ 0 h 1039550"/>
                <a:gd name="connsiteX4" fmla="*/ 379295 w 382029"/>
                <a:gd name="connsiteY4" fmla="*/ 92427 h 1039550"/>
                <a:gd name="connsiteX5" fmla="*/ 358365 w 382029"/>
                <a:gd name="connsiteY5" fmla="*/ 485867 h 1039550"/>
                <a:gd name="connsiteX6" fmla="*/ 366595 w 382029"/>
                <a:gd name="connsiteY6" fmla="*/ 959823 h 1039550"/>
                <a:gd name="connsiteX7" fmla="*/ 327508 w 382029"/>
                <a:gd name="connsiteY7" fmla="*/ 1039550 h 1039550"/>
                <a:gd name="connsiteX8" fmla="*/ 54327 w 382029"/>
                <a:gd name="connsiteY8" fmla="*/ 1009070 h 1039550"/>
                <a:gd name="connsiteX9" fmla="*/ 0 w 382029"/>
                <a:gd name="connsiteY9" fmla="*/ 939503 h 1039550"/>
                <a:gd name="connsiteX10" fmla="*/ 7844 w 382029"/>
                <a:gd name="connsiteY10" fmla="*/ 473167 h 1039550"/>
                <a:gd name="connsiteX11" fmla="*/ 0 w 382029"/>
                <a:gd name="connsiteY11" fmla="*/ 69567 h 103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2029" h="1039550">
                  <a:moveTo>
                    <a:pt x="0" y="69567"/>
                  </a:moveTo>
                  <a:cubicBezTo>
                    <a:pt x="0" y="31146"/>
                    <a:pt x="28606" y="7620"/>
                    <a:pt x="67027" y="7620"/>
                  </a:cubicBezTo>
                  <a:lnTo>
                    <a:pt x="167864" y="15967"/>
                  </a:lnTo>
                  <a:lnTo>
                    <a:pt x="309728" y="0"/>
                  </a:lnTo>
                  <a:cubicBezTo>
                    <a:pt x="348149" y="0"/>
                    <a:pt x="379295" y="54006"/>
                    <a:pt x="379295" y="92427"/>
                  </a:cubicBezTo>
                  <a:cubicBezTo>
                    <a:pt x="390788" y="181448"/>
                    <a:pt x="362598" y="338338"/>
                    <a:pt x="358365" y="485867"/>
                  </a:cubicBezTo>
                  <a:cubicBezTo>
                    <a:pt x="354132" y="633396"/>
                    <a:pt x="378088" y="871776"/>
                    <a:pt x="366595" y="959823"/>
                  </a:cubicBezTo>
                  <a:cubicBezTo>
                    <a:pt x="366595" y="998244"/>
                    <a:pt x="365929" y="1039550"/>
                    <a:pt x="327508" y="1039550"/>
                  </a:cubicBezTo>
                  <a:lnTo>
                    <a:pt x="54327" y="1009070"/>
                  </a:lnTo>
                  <a:cubicBezTo>
                    <a:pt x="15906" y="1009070"/>
                    <a:pt x="0" y="977924"/>
                    <a:pt x="0" y="939503"/>
                  </a:cubicBezTo>
                  <a:lnTo>
                    <a:pt x="7844" y="473167"/>
                  </a:lnTo>
                  <a:lnTo>
                    <a:pt x="0" y="69567"/>
                  </a:lnTo>
                  <a:close/>
                </a:path>
              </a:pathLst>
            </a:custGeom>
            <a:solidFill>
              <a:srgbClr val="BED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9C2A64F-49DC-402D-BA9A-8B65202A5E9F}"/>
                </a:ext>
              </a:extLst>
            </p:cNvPr>
            <p:cNvSpPr txBox="1"/>
            <p:nvPr/>
          </p:nvSpPr>
          <p:spPr>
            <a:xfrm>
              <a:off x="1185312" y="2285090"/>
              <a:ext cx="1714986" cy="1062410"/>
            </a:xfrm>
            <a:custGeom>
              <a:avLst/>
              <a:gdLst/>
              <a:ahLst/>
              <a:cxnLst/>
              <a:rect l="l" t="t" r="r" b="b"/>
              <a:pathLst>
                <a:path w="1274448" h="789503">
                  <a:moveTo>
                    <a:pt x="367178" y="598443"/>
                  </a:moveTo>
                  <a:cubicBezTo>
                    <a:pt x="371922" y="598443"/>
                    <a:pt x="371210" y="601882"/>
                    <a:pt x="365043" y="608761"/>
                  </a:cubicBezTo>
                  <a:cubicBezTo>
                    <a:pt x="358876" y="615640"/>
                    <a:pt x="346067" y="627618"/>
                    <a:pt x="326617" y="644696"/>
                  </a:cubicBezTo>
                  <a:cubicBezTo>
                    <a:pt x="301949" y="666518"/>
                    <a:pt x="280246" y="683121"/>
                    <a:pt x="261507" y="694507"/>
                  </a:cubicBezTo>
                  <a:cubicBezTo>
                    <a:pt x="242769" y="705892"/>
                    <a:pt x="222252" y="716566"/>
                    <a:pt x="199955" y="726528"/>
                  </a:cubicBezTo>
                  <a:cubicBezTo>
                    <a:pt x="197109" y="727951"/>
                    <a:pt x="189875" y="731391"/>
                    <a:pt x="178252" y="736846"/>
                  </a:cubicBezTo>
                  <a:cubicBezTo>
                    <a:pt x="166629" y="742302"/>
                    <a:pt x="156311" y="748587"/>
                    <a:pt x="147298" y="755703"/>
                  </a:cubicBezTo>
                  <a:cubicBezTo>
                    <a:pt x="143029" y="759498"/>
                    <a:pt x="137099" y="761396"/>
                    <a:pt x="129508" y="761396"/>
                  </a:cubicBezTo>
                  <a:cubicBezTo>
                    <a:pt x="124765" y="761396"/>
                    <a:pt x="120021" y="760684"/>
                    <a:pt x="115277" y="759261"/>
                  </a:cubicBezTo>
                  <a:cubicBezTo>
                    <a:pt x="110533" y="757838"/>
                    <a:pt x="107686" y="757126"/>
                    <a:pt x="106738" y="757126"/>
                  </a:cubicBezTo>
                  <a:cubicBezTo>
                    <a:pt x="93455" y="756177"/>
                    <a:pt x="83137" y="755584"/>
                    <a:pt x="75784" y="755347"/>
                  </a:cubicBezTo>
                  <a:cubicBezTo>
                    <a:pt x="68431" y="755110"/>
                    <a:pt x="61671" y="754043"/>
                    <a:pt x="55504" y="752145"/>
                  </a:cubicBezTo>
                  <a:cubicBezTo>
                    <a:pt x="49337" y="750248"/>
                    <a:pt x="40323" y="747164"/>
                    <a:pt x="28463" y="742895"/>
                  </a:cubicBezTo>
                  <a:cubicBezTo>
                    <a:pt x="22771" y="740523"/>
                    <a:pt x="16841" y="738388"/>
                    <a:pt x="10674" y="736490"/>
                  </a:cubicBezTo>
                  <a:lnTo>
                    <a:pt x="0" y="731509"/>
                  </a:lnTo>
                  <a:cubicBezTo>
                    <a:pt x="81595" y="703046"/>
                    <a:pt x="170780" y="670076"/>
                    <a:pt x="267556" y="632599"/>
                  </a:cubicBezTo>
                  <a:cubicBezTo>
                    <a:pt x="293647" y="622637"/>
                    <a:pt x="315706" y="614454"/>
                    <a:pt x="333733" y="608049"/>
                  </a:cubicBezTo>
                  <a:cubicBezTo>
                    <a:pt x="351760" y="601645"/>
                    <a:pt x="362908" y="598443"/>
                    <a:pt x="367178" y="598443"/>
                  </a:cubicBezTo>
                  <a:close/>
                  <a:moveTo>
                    <a:pt x="764242" y="258306"/>
                  </a:moveTo>
                  <a:cubicBezTo>
                    <a:pt x="774678" y="260677"/>
                    <a:pt x="781557" y="262338"/>
                    <a:pt x="784878" y="263287"/>
                  </a:cubicBezTo>
                  <a:cubicBezTo>
                    <a:pt x="806225" y="267556"/>
                    <a:pt x="822948" y="272300"/>
                    <a:pt x="835045" y="277518"/>
                  </a:cubicBezTo>
                  <a:cubicBezTo>
                    <a:pt x="847141" y="282737"/>
                    <a:pt x="853190" y="290327"/>
                    <a:pt x="853190" y="300289"/>
                  </a:cubicBezTo>
                  <a:cubicBezTo>
                    <a:pt x="853190" y="304559"/>
                    <a:pt x="852241" y="308591"/>
                    <a:pt x="850344" y="312386"/>
                  </a:cubicBezTo>
                  <a:cubicBezTo>
                    <a:pt x="836112" y="340375"/>
                    <a:pt x="820694" y="360181"/>
                    <a:pt x="804090" y="371803"/>
                  </a:cubicBezTo>
                  <a:cubicBezTo>
                    <a:pt x="787487" y="383426"/>
                    <a:pt x="769934" y="392083"/>
                    <a:pt x="751433" y="397776"/>
                  </a:cubicBezTo>
                  <a:cubicBezTo>
                    <a:pt x="743369" y="400148"/>
                    <a:pt x="738388" y="402046"/>
                    <a:pt x="736490" y="403469"/>
                  </a:cubicBezTo>
                  <a:cubicBezTo>
                    <a:pt x="730797" y="407738"/>
                    <a:pt x="725105" y="409873"/>
                    <a:pt x="719412" y="409873"/>
                  </a:cubicBezTo>
                  <a:cubicBezTo>
                    <a:pt x="714194" y="409873"/>
                    <a:pt x="709450" y="408924"/>
                    <a:pt x="705180" y="407027"/>
                  </a:cubicBezTo>
                  <a:cubicBezTo>
                    <a:pt x="725579" y="388526"/>
                    <a:pt x="742301" y="370143"/>
                    <a:pt x="755347" y="351879"/>
                  </a:cubicBezTo>
                  <a:cubicBezTo>
                    <a:pt x="768393" y="333615"/>
                    <a:pt x="774916" y="315469"/>
                    <a:pt x="774916" y="297443"/>
                  </a:cubicBezTo>
                  <a:cubicBezTo>
                    <a:pt x="774916" y="285109"/>
                    <a:pt x="771120" y="273012"/>
                    <a:pt x="763530" y="261152"/>
                  </a:cubicBezTo>
                  <a:close/>
                  <a:moveTo>
                    <a:pt x="365043" y="140182"/>
                  </a:moveTo>
                  <a:cubicBezTo>
                    <a:pt x="376903" y="140182"/>
                    <a:pt x="391609" y="144452"/>
                    <a:pt x="409161" y="152991"/>
                  </a:cubicBezTo>
                  <a:cubicBezTo>
                    <a:pt x="417226" y="156786"/>
                    <a:pt x="423511" y="161530"/>
                    <a:pt x="428018" y="167223"/>
                  </a:cubicBezTo>
                  <a:cubicBezTo>
                    <a:pt x="432525" y="172915"/>
                    <a:pt x="434778" y="179082"/>
                    <a:pt x="434778" y="185724"/>
                  </a:cubicBezTo>
                  <a:cubicBezTo>
                    <a:pt x="434778" y="195212"/>
                    <a:pt x="430271" y="204462"/>
                    <a:pt x="421258" y="213476"/>
                  </a:cubicBezTo>
                  <a:cubicBezTo>
                    <a:pt x="389948" y="245260"/>
                    <a:pt x="352709" y="303610"/>
                    <a:pt x="309539" y="388526"/>
                  </a:cubicBezTo>
                  <a:cubicBezTo>
                    <a:pt x="302424" y="402757"/>
                    <a:pt x="297917" y="410822"/>
                    <a:pt x="296019" y="412719"/>
                  </a:cubicBezTo>
                  <a:cubicBezTo>
                    <a:pt x="288429" y="420310"/>
                    <a:pt x="280364" y="427663"/>
                    <a:pt x="271825" y="434778"/>
                  </a:cubicBezTo>
                  <a:cubicBezTo>
                    <a:pt x="267556" y="438574"/>
                    <a:pt x="261863" y="444503"/>
                    <a:pt x="254747" y="452568"/>
                  </a:cubicBezTo>
                  <a:cubicBezTo>
                    <a:pt x="247631" y="460633"/>
                    <a:pt x="235535" y="475339"/>
                    <a:pt x="218456" y="496686"/>
                  </a:cubicBezTo>
                  <a:cubicBezTo>
                    <a:pt x="224624" y="496686"/>
                    <a:pt x="232214" y="495026"/>
                    <a:pt x="241227" y="491705"/>
                  </a:cubicBezTo>
                  <a:cubicBezTo>
                    <a:pt x="250241" y="488385"/>
                    <a:pt x="263998" y="482455"/>
                    <a:pt x="282499" y="473916"/>
                  </a:cubicBezTo>
                  <a:cubicBezTo>
                    <a:pt x="305270" y="463479"/>
                    <a:pt x="323534" y="455889"/>
                    <a:pt x="337291" y="451145"/>
                  </a:cubicBezTo>
                  <a:cubicBezTo>
                    <a:pt x="339189" y="450196"/>
                    <a:pt x="342509" y="449722"/>
                    <a:pt x="347253" y="449722"/>
                  </a:cubicBezTo>
                  <a:cubicBezTo>
                    <a:pt x="352472" y="449722"/>
                    <a:pt x="356978" y="450671"/>
                    <a:pt x="360773" y="452568"/>
                  </a:cubicBezTo>
                  <a:cubicBezTo>
                    <a:pt x="364569" y="454466"/>
                    <a:pt x="366466" y="457075"/>
                    <a:pt x="366466" y="460396"/>
                  </a:cubicBezTo>
                  <a:cubicBezTo>
                    <a:pt x="366466" y="461819"/>
                    <a:pt x="365280" y="464191"/>
                    <a:pt x="362908" y="467511"/>
                  </a:cubicBezTo>
                  <a:cubicBezTo>
                    <a:pt x="338714" y="492654"/>
                    <a:pt x="320925" y="509495"/>
                    <a:pt x="309539" y="518034"/>
                  </a:cubicBezTo>
                  <a:cubicBezTo>
                    <a:pt x="298154" y="526573"/>
                    <a:pt x="285345" y="534400"/>
                    <a:pt x="271114" y="541516"/>
                  </a:cubicBezTo>
                  <a:cubicBezTo>
                    <a:pt x="255933" y="548632"/>
                    <a:pt x="242176" y="556222"/>
                    <a:pt x="229842" y="564287"/>
                  </a:cubicBezTo>
                  <a:cubicBezTo>
                    <a:pt x="225572" y="567133"/>
                    <a:pt x="218694" y="572351"/>
                    <a:pt x="209206" y="579942"/>
                  </a:cubicBezTo>
                  <a:cubicBezTo>
                    <a:pt x="195923" y="590853"/>
                    <a:pt x="184419" y="599392"/>
                    <a:pt x="174694" y="605559"/>
                  </a:cubicBezTo>
                  <a:cubicBezTo>
                    <a:pt x="164969" y="611726"/>
                    <a:pt x="156074" y="614809"/>
                    <a:pt x="148010" y="614809"/>
                  </a:cubicBezTo>
                  <a:cubicBezTo>
                    <a:pt x="141843" y="614809"/>
                    <a:pt x="137573" y="613742"/>
                    <a:pt x="135201" y="611607"/>
                  </a:cubicBezTo>
                  <a:cubicBezTo>
                    <a:pt x="132829" y="609472"/>
                    <a:pt x="130694" y="606033"/>
                    <a:pt x="128797" y="601289"/>
                  </a:cubicBezTo>
                  <a:cubicBezTo>
                    <a:pt x="127374" y="597494"/>
                    <a:pt x="125951" y="594766"/>
                    <a:pt x="124527" y="593106"/>
                  </a:cubicBezTo>
                  <a:cubicBezTo>
                    <a:pt x="123104" y="591446"/>
                    <a:pt x="120732" y="590141"/>
                    <a:pt x="117412" y="589192"/>
                  </a:cubicBezTo>
                  <a:cubicBezTo>
                    <a:pt x="114565" y="588718"/>
                    <a:pt x="112075" y="587058"/>
                    <a:pt x="109940" y="584211"/>
                  </a:cubicBezTo>
                  <a:cubicBezTo>
                    <a:pt x="107805" y="581365"/>
                    <a:pt x="105315" y="577095"/>
                    <a:pt x="102468" y="571403"/>
                  </a:cubicBezTo>
                  <a:cubicBezTo>
                    <a:pt x="92506" y="552902"/>
                    <a:pt x="81595" y="536535"/>
                    <a:pt x="69735" y="522303"/>
                  </a:cubicBezTo>
                  <a:cubicBezTo>
                    <a:pt x="79698" y="518034"/>
                    <a:pt x="88948" y="515899"/>
                    <a:pt x="97487" y="515899"/>
                  </a:cubicBezTo>
                  <a:cubicBezTo>
                    <a:pt x="106026" y="515899"/>
                    <a:pt x="112905" y="514476"/>
                    <a:pt x="118123" y="511630"/>
                  </a:cubicBezTo>
                  <a:cubicBezTo>
                    <a:pt x="123341" y="508783"/>
                    <a:pt x="133897" y="498584"/>
                    <a:pt x="149789" y="481031"/>
                  </a:cubicBezTo>
                  <a:cubicBezTo>
                    <a:pt x="165681" y="463479"/>
                    <a:pt x="191891" y="432169"/>
                    <a:pt x="228419" y="387102"/>
                  </a:cubicBezTo>
                  <a:cubicBezTo>
                    <a:pt x="243599" y="368601"/>
                    <a:pt x="259610" y="347491"/>
                    <a:pt x="276451" y="323771"/>
                  </a:cubicBezTo>
                  <a:cubicBezTo>
                    <a:pt x="293292" y="300052"/>
                    <a:pt x="301712" y="287480"/>
                    <a:pt x="301712" y="286057"/>
                  </a:cubicBezTo>
                  <a:cubicBezTo>
                    <a:pt x="302186" y="279890"/>
                    <a:pt x="304321" y="273012"/>
                    <a:pt x="308116" y="265421"/>
                  </a:cubicBezTo>
                  <a:cubicBezTo>
                    <a:pt x="311911" y="257831"/>
                    <a:pt x="317841" y="247395"/>
                    <a:pt x="325906" y="234112"/>
                  </a:cubicBezTo>
                  <a:cubicBezTo>
                    <a:pt x="335868" y="217508"/>
                    <a:pt x="343340" y="203632"/>
                    <a:pt x="348321" y="192484"/>
                  </a:cubicBezTo>
                  <a:cubicBezTo>
                    <a:pt x="353302" y="181336"/>
                    <a:pt x="355318" y="170781"/>
                    <a:pt x="354369" y="160818"/>
                  </a:cubicBezTo>
                  <a:cubicBezTo>
                    <a:pt x="353420" y="155126"/>
                    <a:pt x="351997" y="150738"/>
                    <a:pt x="350100" y="147654"/>
                  </a:cubicBezTo>
                  <a:cubicBezTo>
                    <a:pt x="348202" y="144571"/>
                    <a:pt x="344881" y="142554"/>
                    <a:pt x="340137" y="141606"/>
                  </a:cubicBezTo>
                  <a:cubicBezTo>
                    <a:pt x="344881" y="141606"/>
                    <a:pt x="349269" y="141368"/>
                    <a:pt x="353302" y="140894"/>
                  </a:cubicBezTo>
                  <a:cubicBezTo>
                    <a:pt x="357334" y="140420"/>
                    <a:pt x="361248" y="140182"/>
                    <a:pt x="365043" y="140182"/>
                  </a:cubicBezTo>
                  <a:close/>
                  <a:moveTo>
                    <a:pt x="167222" y="61908"/>
                  </a:moveTo>
                  <a:cubicBezTo>
                    <a:pt x="183826" y="61908"/>
                    <a:pt x="197821" y="63806"/>
                    <a:pt x="209206" y="67601"/>
                  </a:cubicBezTo>
                  <a:cubicBezTo>
                    <a:pt x="220591" y="71396"/>
                    <a:pt x="230316" y="76140"/>
                    <a:pt x="238381" y="81833"/>
                  </a:cubicBezTo>
                  <a:cubicBezTo>
                    <a:pt x="246445" y="87525"/>
                    <a:pt x="251427" y="90846"/>
                    <a:pt x="253324" y="91795"/>
                  </a:cubicBezTo>
                  <a:cubicBezTo>
                    <a:pt x="261863" y="95590"/>
                    <a:pt x="266133" y="103892"/>
                    <a:pt x="266133" y="116700"/>
                  </a:cubicBezTo>
                  <a:cubicBezTo>
                    <a:pt x="266133" y="131406"/>
                    <a:pt x="261507" y="149433"/>
                    <a:pt x="252257" y="170781"/>
                  </a:cubicBezTo>
                  <a:cubicBezTo>
                    <a:pt x="243006" y="192128"/>
                    <a:pt x="230791" y="217034"/>
                    <a:pt x="215610" y="245497"/>
                  </a:cubicBezTo>
                  <a:lnTo>
                    <a:pt x="208494" y="259017"/>
                  </a:lnTo>
                  <a:cubicBezTo>
                    <a:pt x="224624" y="256171"/>
                    <a:pt x="244311" y="250478"/>
                    <a:pt x="267556" y="241939"/>
                  </a:cubicBezTo>
                  <a:cubicBezTo>
                    <a:pt x="280839" y="236721"/>
                    <a:pt x="293885" y="232451"/>
                    <a:pt x="306693" y="229131"/>
                  </a:cubicBezTo>
                  <a:lnTo>
                    <a:pt x="309539" y="233400"/>
                  </a:lnTo>
                  <a:cubicBezTo>
                    <a:pt x="296256" y="254748"/>
                    <a:pt x="275383" y="275502"/>
                    <a:pt x="246920" y="295664"/>
                  </a:cubicBezTo>
                  <a:cubicBezTo>
                    <a:pt x="218456" y="315825"/>
                    <a:pt x="191298" y="332666"/>
                    <a:pt x="165443" y="346186"/>
                  </a:cubicBezTo>
                  <a:cubicBezTo>
                    <a:pt x="139589" y="359706"/>
                    <a:pt x="122630" y="368127"/>
                    <a:pt x="114565" y="371447"/>
                  </a:cubicBezTo>
                  <a:cubicBezTo>
                    <a:pt x="111244" y="371922"/>
                    <a:pt x="106975" y="375243"/>
                    <a:pt x="101757" y="381410"/>
                  </a:cubicBezTo>
                  <a:cubicBezTo>
                    <a:pt x="96064" y="388051"/>
                    <a:pt x="91083" y="391846"/>
                    <a:pt x="86813" y="392795"/>
                  </a:cubicBezTo>
                  <a:cubicBezTo>
                    <a:pt x="85390" y="393269"/>
                    <a:pt x="83255" y="393507"/>
                    <a:pt x="80409" y="393507"/>
                  </a:cubicBezTo>
                  <a:cubicBezTo>
                    <a:pt x="77088" y="393507"/>
                    <a:pt x="74361" y="392202"/>
                    <a:pt x="72226" y="389593"/>
                  </a:cubicBezTo>
                  <a:cubicBezTo>
                    <a:pt x="70091" y="386984"/>
                    <a:pt x="66889" y="381172"/>
                    <a:pt x="62620" y="372159"/>
                  </a:cubicBezTo>
                  <a:lnTo>
                    <a:pt x="51234" y="349388"/>
                  </a:lnTo>
                  <a:cubicBezTo>
                    <a:pt x="49811" y="346542"/>
                    <a:pt x="47320" y="344170"/>
                    <a:pt x="43763" y="342272"/>
                  </a:cubicBezTo>
                  <a:cubicBezTo>
                    <a:pt x="40205" y="340375"/>
                    <a:pt x="36884" y="337884"/>
                    <a:pt x="33800" y="334801"/>
                  </a:cubicBezTo>
                  <a:cubicBezTo>
                    <a:pt x="30717" y="331717"/>
                    <a:pt x="27277" y="325906"/>
                    <a:pt x="23482" y="317367"/>
                  </a:cubicBezTo>
                  <a:lnTo>
                    <a:pt x="22059" y="311674"/>
                  </a:lnTo>
                  <a:cubicBezTo>
                    <a:pt x="22059" y="305507"/>
                    <a:pt x="25854" y="302424"/>
                    <a:pt x="33445" y="302424"/>
                  </a:cubicBezTo>
                  <a:cubicBezTo>
                    <a:pt x="37714" y="302424"/>
                    <a:pt x="41509" y="303373"/>
                    <a:pt x="44830" y="305270"/>
                  </a:cubicBezTo>
                  <a:cubicBezTo>
                    <a:pt x="50048" y="308116"/>
                    <a:pt x="54792" y="309540"/>
                    <a:pt x="59062" y="309540"/>
                  </a:cubicBezTo>
                  <a:cubicBezTo>
                    <a:pt x="66652" y="309540"/>
                    <a:pt x="73175" y="306100"/>
                    <a:pt x="78630" y="299222"/>
                  </a:cubicBezTo>
                  <a:cubicBezTo>
                    <a:pt x="84086" y="292343"/>
                    <a:pt x="90609" y="281788"/>
                    <a:pt x="98199" y="267556"/>
                  </a:cubicBezTo>
                  <a:cubicBezTo>
                    <a:pt x="110533" y="243837"/>
                    <a:pt x="122155" y="226284"/>
                    <a:pt x="133066" y="214899"/>
                  </a:cubicBezTo>
                  <a:cubicBezTo>
                    <a:pt x="135438" y="212527"/>
                    <a:pt x="139708" y="204937"/>
                    <a:pt x="145875" y="192128"/>
                  </a:cubicBezTo>
                  <a:cubicBezTo>
                    <a:pt x="152042" y="179320"/>
                    <a:pt x="157497" y="165325"/>
                    <a:pt x="162241" y="150145"/>
                  </a:cubicBezTo>
                  <a:cubicBezTo>
                    <a:pt x="166985" y="134964"/>
                    <a:pt x="169357" y="121444"/>
                    <a:pt x="169357" y="109584"/>
                  </a:cubicBezTo>
                  <a:cubicBezTo>
                    <a:pt x="169357" y="91083"/>
                    <a:pt x="162716" y="79935"/>
                    <a:pt x="149433" y="76140"/>
                  </a:cubicBezTo>
                  <a:cubicBezTo>
                    <a:pt x="141368" y="73768"/>
                    <a:pt x="137336" y="69736"/>
                    <a:pt x="137336" y="64043"/>
                  </a:cubicBezTo>
                  <a:cubicBezTo>
                    <a:pt x="148721" y="62620"/>
                    <a:pt x="158683" y="61908"/>
                    <a:pt x="167222" y="61908"/>
                  </a:cubicBezTo>
                  <a:close/>
                  <a:moveTo>
                    <a:pt x="595596" y="0"/>
                  </a:moveTo>
                  <a:cubicBezTo>
                    <a:pt x="605084" y="0"/>
                    <a:pt x="615165" y="1305"/>
                    <a:pt x="625839" y="3914"/>
                  </a:cubicBezTo>
                  <a:cubicBezTo>
                    <a:pt x="636512" y="6523"/>
                    <a:pt x="645882" y="9607"/>
                    <a:pt x="653946" y="13165"/>
                  </a:cubicBezTo>
                  <a:cubicBezTo>
                    <a:pt x="662011" y="16723"/>
                    <a:pt x="666280" y="18976"/>
                    <a:pt x="666755" y="19925"/>
                  </a:cubicBezTo>
                  <a:cubicBezTo>
                    <a:pt x="677666" y="44593"/>
                    <a:pt x="683121" y="60011"/>
                    <a:pt x="683121" y="66178"/>
                  </a:cubicBezTo>
                  <a:cubicBezTo>
                    <a:pt x="683121" y="68550"/>
                    <a:pt x="681579" y="73887"/>
                    <a:pt x="678496" y="82188"/>
                  </a:cubicBezTo>
                  <a:cubicBezTo>
                    <a:pt x="675412" y="90490"/>
                    <a:pt x="673871" y="106026"/>
                    <a:pt x="673871" y="128797"/>
                  </a:cubicBezTo>
                  <a:cubicBezTo>
                    <a:pt x="673871" y="139234"/>
                    <a:pt x="674701" y="146350"/>
                    <a:pt x="676361" y="150145"/>
                  </a:cubicBezTo>
                  <a:cubicBezTo>
                    <a:pt x="678021" y="153940"/>
                    <a:pt x="680749" y="155837"/>
                    <a:pt x="684544" y="155837"/>
                  </a:cubicBezTo>
                  <a:cubicBezTo>
                    <a:pt x="686916" y="155837"/>
                    <a:pt x="692372" y="153940"/>
                    <a:pt x="700911" y="150145"/>
                  </a:cubicBezTo>
                  <a:cubicBezTo>
                    <a:pt x="711347" y="144452"/>
                    <a:pt x="720361" y="141606"/>
                    <a:pt x="727951" y="141606"/>
                  </a:cubicBezTo>
                  <a:cubicBezTo>
                    <a:pt x="736490" y="141606"/>
                    <a:pt x="743843" y="144689"/>
                    <a:pt x="750010" y="150856"/>
                  </a:cubicBezTo>
                  <a:cubicBezTo>
                    <a:pt x="754754" y="155126"/>
                    <a:pt x="757126" y="159870"/>
                    <a:pt x="757126" y="165088"/>
                  </a:cubicBezTo>
                  <a:cubicBezTo>
                    <a:pt x="757126" y="175525"/>
                    <a:pt x="747520" y="186198"/>
                    <a:pt x="728307" y="197109"/>
                  </a:cubicBezTo>
                  <a:cubicBezTo>
                    <a:pt x="709094" y="208020"/>
                    <a:pt x="689288" y="216322"/>
                    <a:pt x="668889" y="222015"/>
                  </a:cubicBezTo>
                  <a:cubicBezTo>
                    <a:pt x="664146" y="223438"/>
                    <a:pt x="661774" y="226047"/>
                    <a:pt x="661774" y="229842"/>
                  </a:cubicBezTo>
                  <a:lnTo>
                    <a:pt x="662485" y="232688"/>
                  </a:lnTo>
                  <a:cubicBezTo>
                    <a:pt x="663434" y="236484"/>
                    <a:pt x="663908" y="239093"/>
                    <a:pt x="663908" y="240516"/>
                  </a:cubicBezTo>
                  <a:cubicBezTo>
                    <a:pt x="663908" y="243837"/>
                    <a:pt x="663078" y="247988"/>
                    <a:pt x="661418" y="252969"/>
                  </a:cubicBezTo>
                  <a:cubicBezTo>
                    <a:pt x="659757" y="257950"/>
                    <a:pt x="658690" y="261863"/>
                    <a:pt x="658216" y="264710"/>
                  </a:cubicBezTo>
                  <a:cubicBezTo>
                    <a:pt x="650151" y="303610"/>
                    <a:pt x="646119" y="331599"/>
                    <a:pt x="646119" y="348677"/>
                  </a:cubicBezTo>
                  <a:cubicBezTo>
                    <a:pt x="646119" y="364806"/>
                    <a:pt x="649677" y="372871"/>
                    <a:pt x="656793" y="372871"/>
                  </a:cubicBezTo>
                  <a:cubicBezTo>
                    <a:pt x="660113" y="372871"/>
                    <a:pt x="666992" y="369787"/>
                    <a:pt x="677428" y="363620"/>
                  </a:cubicBezTo>
                  <a:cubicBezTo>
                    <a:pt x="683596" y="358876"/>
                    <a:pt x="689288" y="355793"/>
                    <a:pt x="694507" y="354369"/>
                  </a:cubicBezTo>
                  <a:cubicBezTo>
                    <a:pt x="694507" y="366229"/>
                    <a:pt x="692609" y="375005"/>
                    <a:pt x="688814" y="380698"/>
                  </a:cubicBezTo>
                  <a:cubicBezTo>
                    <a:pt x="685019" y="386391"/>
                    <a:pt x="679089" y="392083"/>
                    <a:pt x="671024" y="397776"/>
                  </a:cubicBezTo>
                  <a:cubicBezTo>
                    <a:pt x="661062" y="404418"/>
                    <a:pt x="652879" y="412364"/>
                    <a:pt x="646475" y="421614"/>
                  </a:cubicBezTo>
                  <a:cubicBezTo>
                    <a:pt x="640070" y="430865"/>
                    <a:pt x="634971" y="445215"/>
                    <a:pt x="631175" y="464665"/>
                  </a:cubicBezTo>
                  <a:cubicBezTo>
                    <a:pt x="626906" y="486013"/>
                    <a:pt x="624771" y="505937"/>
                    <a:pt x="624771" y="524438"/>
                  </a:cubicBezTo>
                  <a:cubicBezTo>
                    <a:pt x="624771" y="589904"/>
                    <a:pt x="648847" y="637817"/>
                    <a:pt x="696997" y="668178"/>
                  </a:cubicBezTo>
                  <a:cubicBezTo>
                    <a:pt x="745148" y="698539"/>
                    <a:pt x="813104" y="716329"/>
                    <a:pt x="900866" y="721547"/>
                  </a:cubicBezTo>
                  <a:cubicBezTo>
                    <a:pt x="931227" y="723445"/>
                    <a:pt x="961588" y="724393"/>
                    <a:pt x="991949" y="724393"/>
                  </a:cubicBezTo>
                  <a:cubicBezTo>
                    <a:pt x="1057415" y="724393"/>
                    <a:pt x="1106633" y="719531"/>
                    <a:pt x="1139603" y="709806"/>
                  </a:cubicBezTo>
                  <a:cubicBezTo>
                    <a:pt x="1172573" y="700081"/>
                    <a:pt x="1193209" y="689644"/>
                    <a:pt x="1201511" y="678496"/>
                  </a:cubicBezTo>
                  <a:cubicBezTo>
                    <a:pt x="1209812" y="667348"/>
                    <a:pt x="1214912" y="661774"/>
                    <a:pt x="1216810" y="661774"/>
                  </a:cubicBezTo>
                  <a:cubicBezTo>
                    <a:pt x="1218707" y="661774"/>
                    <a:pt x="1220842" y="662723"/>
                    <a:pt x="1223214" y="664620"/>
                  </a:cubicBezTo>
                  <a:cubicBezTo>
                    <a:pt x="1229381" y="668890"/>
                    <a:pt x="1233295" y="672211"/>
                    <a:pt x="1234955" y="674582"/>
                  </a:cubicBezTo>
                  <a:cubicBezTo>
                    <a:pt x="1236615" y="676954"/>
                    <a:pt x="1237920" y="679801"/>
                    <a:pt x="1238869" y="683121"/>
                  </a:cubicBezTo>
                  <a:cubicBezTo>
                    <a:pt x="1239818" y="686917"/>
                    <a:pt x="1241359" y="690712"/>
                    <a:pt x="1243494" y="694507"/>
                  </a:cubicBezTo>
                  <a:cubicBezTo>
                    <a:pt x="1245629" y="698302"/>
                    <a:pt x="1249780" y="703283"/>
                    <a:pt x="1255947" y="709450"/>
                  </a:cubicBezTo>
                  <a:cubicBezTo>
                    <a:pt x="1257844" y="710873"/>
                    <a:pt x="1260335" y="712771"/>
                    <a:pt x="1263418" y="715143"/>
                  </a:cubicBezTo>
                  <a:cubicBezTo>
                    <a:pt x="1266502" y="717515"/>
                    <a:pt x="1268518" y="719649"/>
                    <a:pt x="1269467" y="721547"/>
                  </a:cubicBezTo>
                  <a:cubicBezTo>
                    <a:pt x="1272788" y="728188"/>
                    <a:pt x="1274448" y="732458"/>
                    <a:pt x="1274448" y="734356"/>
                  </a:cubicBezTo>
                  <a:cubicBezTo>
                    <a:pt x="1274448" y="735779"/>
                    <a:pt x="1273974" y="737202"/>
                    <a:pt x="1273025" y="738625"/>
                  </a:cubicBezTo>
                  <a:cubicBezTo>
                    <a:pt x="1272076" y="740048"/>
                    <a:pt x="1270416" y="741946"/>
                    <a:pt x="1268044" y="744318"/>
                  </a:cubicBezTo>
                  <a:cubicBezTo>
                    <a:pt x="1265672" y="746690"/>
                    <a:pt x="1263774" y="748587"/>
                    <a:pt x="1262351" y="750010"/>
                  </a:cubicBezTo>
                  <a:cubicBezTo>
                    <a:pt x="1257133" y="755229"/>
                    <a:pt x="1251915" y="759024"/>
                    <a:pt x="1246696" y="761396"/>
                  </a:cubicBezTo>
                  <a:cubicBezTo>
                    <a:pt x="1241478" y="763768"/>
                    <a:pt x="1235074" y="765428"/>
                    <a:pt x="1227483" y="766377"/>
                  </a:cubicBezTo>
                  <a:cubicBezTo>
                    <a:pt x="1226060" y="766377"/>
                    <a:pt x="1223688" y="767207"/>
                    <a:pt x="1220368" y="768867"/>
                  </a:cubicBezTo>
                  <a:cubicBezTo>
                    <a:pt x="1217047" y="770528"/>
                    <a:pt x="1214438" y="771358"/>
                    <a:pt x="1212540" y="771358"/>
                  </a:cubicBezTo>
                  <a:cubicBezTo>
                    <a:pt x="1212066" y="771358"/>
                    <a:pt x="1210405" y="770884"/>
                    <a:pt x="1207559" y="769935"/>
                  </a:cubicBezTo>
                  <a:cubicBezTo>
                    <a:pt x="1206610" y="769460"/>
                    <a:pt x="1204831" y="770409"/>
                    <a:pt x="1202222" y="772781"/>
                  </a:cubicBezTo>
                  <a:cubicBezTo>
                    <a:pt x="1199613" y="775153"/>
                    <a:pt x="1197597" y="776576"/>
                    <a:pt x="1196174" y="777051"/>
                  </a:cubicBezTo>
                  <a:cubicBezTo>
                    <a:pt x="1184788" y="781320"/>
                    <a:pt x="1163559" y="784285"/>
                    <a:pt x="1132487" y="785945"/>
                  </a:cubicBezTo>
                  <a:cubicBezTo>
                    <a:pt x="1101414" y="787606"/>
                    <a:pt x="1066428" y="788673"/>
                    <a:pt x="1027528" y="789148"/>
                  </a:cubicBezTo>
                  <a:lnTo>
                    <a:pt x="1010450" y="789148"/>
                  </a:lnTo>
                  <a:cubicBezTo>
                    <a:pt x="1002860" y="789622"/>
                    <a:pt x="996930" y="789622"/>
                    <a:pt x="992661" y="789148"/>
                  </a:cubicBezTo>
                  <a:cubicBezTo>
                    <a:pt x="988391" y="788673"/>
                    <a:pt x="982461" y="787487"/>
                    <a:pt x="974871" y="785590"/>
                  </a:cubicBezTo>
                  <a:cubicBezTo>
                    <a:pt x="962537" y="782269"/>
                    <a:pt x="947119" y="779423"/>
                    <a:pt x="928618" y="777051"/>
                  </a:cubicBezTo>
                  <a:cubicBezTo>
                    <a:pt x="851767" y="768512"/>
                    <a:pt x="790452" y="755940"/>
                    <a:pt x="744673" y="739337"/>
                  </a:cubicBezTo>
                  <a:cubicBezTo>
                    <a:pt x="698895" y="722733"/>
                    <a:pt x="662011" y="693677"/>
                    <a:pt x="634022" y="652168"/>
                  </a:cubicBezTo>
                  <a:cubicBezTo>
                    <a:pt x="606033" y="610658"/>
                    <a:pt x="589192" y="550530"/>
                    <a:pt x="583499" y="471781"/>
                  </a:cubicBezTo>
                  <a:cubicBezTo>
                    <a:pt x="583025" y="465614"/>
                    <a:pt x="580416" y="462530"/>
                    <a:pt x="575672" y="462530"/>
                  </a:cubicBezTo>
                  <a:cubicBezTo>
                    <a:pt x="571402" y="462530"/>
                    <a:pt x="566066" y="464546"/>
                    <a:pt x="559661" y="468579"/>
                  </a:cubicBezTo>
                  <a:cubicBezTo>
                    <a:pt x="553257" y="472611"/>
                    <a:pt x="543651" y="478897"/>
                    <a:pt x="530842" y="487436"/>
                  </a:cubicBezTo>
                  <a:cubicBezTo>
                    <a:pt x="515187" y="498821"/>
                    <a:pt x="502260" y="507479"/>
                    <a:pt x="492061" y="513409"/>
                  </a:cubicBezTo>
                  <a:cubicBezTo>
                    <a:pt x="481861" y="519338"/>
                    <a:pt x="472967" y="522303"/>
                    <a:pt x="465376" y="522303"/>
                  </a:cubicBezTo>
                  <a:cubicBezTo>
                    <a:pt x="457312" y="522303"/>
                    <a:pt x="451619" y="518271"/>
                    <a:pt x="448298" y="510206"/>
                  </a:cubicBezTo>
                  <a:cubicBezTo>
                    <a:pt x="440708" y="490756"/>
                    <a:pt x="436913" y="476050"/>
                    <a:pt x="436913" y="466088"/>
                  </a:cubicBezTo>
                  <a:cubicBezTo>
                    <a:pt x="436913" y="458972"/>
                    <a:pt x="438810" y="451619"/>
                    <a:pt x="442606" y="444029"/>
                  </a:cubicBezTo>
                  <a:cubicBezTo>
                    <a:pt x="445926" y="435490"/>
                    <a:pt x="448654" y="426121"/>
                    <a:pt x="450789" y="415922"/>
                  </a:cubicBezTo>
                  <a:cubicBezTo>
                    <a:pt x="452924" y="405722"/>
                    <a:pt x="453754" y="391609"/>
                    <a:pt x="453279" y="373582"/>
                  </a:cubicBezTo>
                  <a:cubicBezTo>
                    <a:pt x="452805" y="370736"/>
                    <a:pt x="452093" y="368483"/>
                    <a:pt x="451145" y="366822"/>
                  </a:cubicBezTo>
                  <a:cubicBezTo>
                    <a:pt x="450196" y="365162"/>
                    <a:pt x="446519" y="361604"/>
                    <a:pt x="440115" y="356148"/>
                  </a:cubicBezTo>
                  <a:cubicBezTo>
                    <a:pt x="433711" y="350693"/>
                    <a:pt x="428611" y="346305"/>
                    <a:pt x="424816" y="342984"/>
                  </a:cubicBezTo>
                  <a:cubicBezTo>
                    <a:pt x="428611" y="340138"/>
                    <a:pt x="432643" y="338715"/>
                    <a:pt x="436913" y="338715"/>
                  </a:cubicBezTo>
                  <a:cubicBezTo>
                    <a:pt x="438810" y="338715"/>
                    <a:pt x="442131" y="339189"/>
                    <a:pt x="446875" y="340138"/>
                  </a:cubicBezTo>
                  <a:cubicBezTo>
                    <a:pt x="453042" y="342035"/>
                    <a:pt x="462530" y="343458"/>
                    <a:pt x="475338" y="344407"/>
                  </a:cubicBezTo>
                  <a:cubicBezTo>
                    <a:pt x="487673" y="345830"/>
                    <a:pt x="497160" y="347491"/>
                    <a:pt x="503802" y="349388"/>
                  </a:cubicBezTo>
                  <a:cubicBezTo>
                    <a:pt x="510443" y="351286"/>
                    <a:pt x="515899" y="355200"/>
                    <a:pt x="520168" y="361129"/>
                  </a:cubicBezTo>
                  <a:cubicBezTo>
                    <a:pt x="524438" y="367059"/>
                    <a:pt x="526573" y="375954"/>
                    <a:pt x="526573" y="387814"/>
                  </a:cubicBezTo>
                  <a:cubicBezTo>
                    <a:pt x="526573" y="391609"/>
                    <a:pt x="525624" y="399674"/>
                    <a:pt x="523726" y="412008"/>
                  </a:cubicBezTo>
                  <a:cubicBezTo>
                    <a:pt x="522777" y="416277"/>
                    <a:pt x="521591" y="420784"/>
                    <a:pt x="520168" y="425528"/>
                  </a:cubicBezTo>
                  <a:cubicBezTo>
                    <a:pt x="518745" y="430272"/>
                    <a:pt x="518034" y="433593"/>
                    <a:pt x="518034" y="435490"/>
                  </a:cubicBezTo>
                  <a:cubicBezTo>
                    <a:pt x="518034" y="438811"/>
                    <a:pt x="520406" y="439522"/>
                    <a:pt x="525149" y="437625"/>
                  </a:cubicBezTo>
                  <a:lnTo>
                    <a:pt x="544362" y="431221"/>
                  </a:lnTo>
                  <a:cubicBezTo>
                    <a:pt x="557645" y="426951"/>
                    <a:pt x="566777" y="423749"/>
                    <a:pt x="571758" y="421614"/>
                  </a:cubicBezTo>
                  <a:cubicBezTo>
                    <a:pt x="576739" y="419479"/>
                    <a:pt x="580179" y="416752"/>
                    <a:pt x="582076" y="413431"/>
                  </a:cubicBezTo>
                  <a:cubicBezTo>
                    <a:pt x="583974" y="410110"/>
                    <a:pt x="585397" y="404892"/>
                    <a:pt x="586346" y="397776"/>
                  </a:cubicBezTo>
                  <a:cubicBezTo>
                    <a:pt x="587769" y="387340"/>
                    <a:pt x="589192" y="342984"/>
                    <a:pt x="590615" y="264710"/>
                  </a:cubicBezTo>
                  <a:cubicBezTo>
                    <a:pt x="590615" y="258543"/>
                    <a:pt x="590378" y="254629"/>
                    <a:pt x="589904" y="252969"/>
                  </a:cubicBezTo>
                  <a:cubicBezTo>
                    <a:pt x="589429" y="251308"/>
                    <a:pt x="587769" y="250478"/>
                    <a:pt x="584922" y="250478"/>
                  </a:cubicBezTo>
                  <a:cubicBezTo>
                    <a:pt x="582076" y="250478"/>
                    <a:pt x="574367" y="251783"/>
                    <a:pt x="561796" y="254392"/>
                  </a:cubicBezTo>
                  <a:cubicBezTo>
                    <a:pt x="549225" y="257001"/>
                    <a:pt x="531554" y="258306"/>
                    <a:pt x="508783" y="258306"/>
                  </a:cubicBezTo>
                  <a:lnTo>
                    <a:pt x="486724" y="257594"/>
                  </a:lnTo>
                  <a:cubicBezTo>
                    <a:pt x="485775" y="257594"/>
                    <a:pt x="484233" y="257238"/>
                    <a:pt x="482099" y="256527"/>
                  </a:cubicBezTo>
                  <a:cubicBezTo>
                    <a:pt x="479964" y="255815"/>
                    <a:pt x="478422" y="255222"/>
                    <a:pt x="477473" y="254748"/>
                  </a:cubicBezTo>
                  <a:cubicBezTo>
                    <a:pt x="495974" y="250004"/>
                    <a:pt x="511866" y="245023"/>
                    <a:pt x="525149" y="239804"/>
                  </a:cubicBezTo>
                  <a:cubicBezTo>
                    <a:pt x="538432" y="234586"/>
                    <a:pt x="553613" y="227945"/>
                    <a:pt x="570691" y="219880"/>
                  </a:cubicBezTo>
                  <a:lnTo>
                    <a:pt x="583499" y="213476"/>
                  </a:lnTo>
                  <a:cubicBezTo>
                    <a:pt x="588243" y="211578"/>
                    <a:pt x="591327" y="208850"/>
                    <a:pt x="592750" y="205292"/>
                  </a:cubicBezTo>
                  <a:cubicBezTo>
                    <a:pt x="594173" y="201735"/>
                    <a:pt x="594885" y="195449"/>
                    <a:pt x="594885" y="186435"/>
                  </a:cubicBezTo>
                  <a:lnTo>
                    <a:pt x="594885" y="158684"/>
                  </a:lnTo>
                  <a:lnTo>
                    <a:pt x="595596" y="130220"/>
                  </a:lnTo>
                  <a:cubicBezTo>
                    <a:pt x="596545" y="109347"/>
                    <a:pt x="597494" y="94167"/>
                    <a:pt x="598443" y="84679"/>
                  </a:cubicBezTo>
                  <a:cubicBezTo>
                    <a:pt x="599391" y="64755"/>
                    <a:pt x="599866" y="52420"/>
                    <a:pt x="599866" y="47677"/>
                  </a:cubicBezTo>
                  <a:cubicBezTo>
                    <a:pt x="599866" y="33919"/>
                    <a:pt x="597850" y="23957"/>
                    <a:pt x="593817" y="17790"/>
                  </a:cubicBezTo>
                  <a:cubicBezTo>
                    <a:pt x="589785" y="11623"/>
                    <a:pt x="582313" y="7116"/>
                    <a:pt x="571402" y="4270"/>
                  </a:cubicBezTo>
                  <a:cubicBezTo>
                    <a:pt x="578518" y="1424"/>
                    <a:pt x="586583" y="0"/>
                    <a:pt x="5955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F3EA69D-52D0-448D-BC79-DCC059AA6852}"/>
                </a:ext>
              </a:extLst>
            </p:cNvPr>
            <p:cNvSpPr txBox="1"/>
            <p:nvPr/>
          </p:nvSpPr>
          <p:spPr>
            <a:xfrm>
              <a:off x="2596217" y="1956072"/>
              <a:ext cx="1212268" cy="1414312"/>
            </a:xfrm>
            <a:custGeom>
              <a:avLst/>
              <a:gdLst/>
              <a:ahLst/>
              <a:cxnLst/>
              <a:rect l="l" t="t" r="r" b="b"/>
              <a:pathLst>
                <a:path w="900866" h="1051010">
                  <a:moveTo>
                    <a:pt x="263286" y="392083"/>
                  </a:moveTo>
                  <a:lnTo>
                    <a:pt x="265421" y="393506"/>
                  </a:lnTo>
                  <a:cubicBezTo>
                    <a:pt x="263049" y="402520"/>
                    <a:pt x="252849" y="428730"/>
                    <a:pt x="234823" y="472136"/>
                  </a:cubicBezTo>
                  <a:cubicBezTo>
                    <a:pt x="216796" y="515543"/>
                    <a:pt x="205173" y="540093"/>
                    <a:pt x="199955" y="545785"/>
                  </a:cubicBezTo>
                  <a:cubicBezTo>
                    <a:pt x="193788" y="552427"/>
                    <a:pt x="189637" y="558475"/>
                    <a:pt x="187502" y="563931"/>
                  </a:cubicBezTo>
                  <a:cubicBezTo>
                    <a:pt x="185368" y="569386"/>
                    <a:pt x="183589" y="576384"/>
                    <a:pt x="182165" y="584923"/>
                  </a:cubicBezTo>
                  <a:cubicBezTo>
                    <a:pt x="180268" y="598205"/>
                    <a:pt x="176710" y="611251"/>
                    <a:pt x="171492" y="624060"/>
                  </a:cubicBezTo>
                  <a:cubicBezTo>
                    <a:pt x="169120" y="630227"/>
                    <a:pt x="165087" y="639003"/>
                    <a:pt x="159395" y="650388"/>
                  </a:cubicBezTo>
                  <a:cubicBezTo>
                    <a:pt x="155125" y="659402"/>
                    <a:pt x="152516" y="664857"/>
                    <a:pt x="151567" y="666755"/>
                  </a:cubicBezTo>
                  <a:cubicBezTo>
                    <a:pt x="151093" y="668178"/>
                    <a:pt x="150856" y="670787"/>
                    <a:pt x="150856" y="674582"/>
                  </a:cubicBezTo>
                  <a:cubicBezTo>
                    <a:pt x="150856" y="678377"/>
                    <a:pt x="150381" y="680986"/>
                    <a:pt x="149433" y="682410"/>
                  </a:cubicBezTo>
                  <a:cubicBezTo>
                    <a:pt x="146112" y="689051"/>
                    <a:pt x="140656" y="694032"/>
                    <a:pt x="133066" y="697353"/>
                  </a:cubicBezTo>
                  <a:cubicBezTo>
                    <a:pt x="125476" y="700674"/>
                    <a:pt x="117174" y="702334"/>
                    <a:pt x="108161" y="702334"/>
                  </a:cubicBezTo>
                  <a:cubicBezTo>
                    <a:pt x="94878" y="702334"/>
                    <a:pt x="83492" y="699725"/>
                    <a:pt x="74005" y="694507"/>
                  </a:cubicBezTo>
                  <a:cubicBezTo>
                    <a:pt x="69735" y="692609"/>
                    <a:pt x="65940" y="691660"/>
                    <a:pt x="62619" y="691660"/>
                  </a:cubicBezTo>
                  <a:cubicBezTo>
                    <a:pt x="60722" y="691660"/>
                    <a:pt x="58468" y="692016"/>
                    <a:pt x="55859" y="692728"/>
                  </a:cubicBezTo>
                  <a:cubicBezTo>
                    <a:pt x="53250" y="693439"/>
                    <a:pt x="51234" y="693795"/>
                    <a:pt x="49811" y="693795"/>
                  </a:cubicBezTo>
                  <a:cubicBezTo>
                    <a:pt x="46964" y="693795"/>
                    <a:pt x="44118" y="692372"/>
                    <a:pt x="41272" y="689525"/>
                  </a:cubicBezTo>
                  <a:cubicBezTo>
                    <a:pt x="37002" y="685256"/>
                    <a:pt x="32496" y="682410"/>
                    <a:pt x="27752" y="680986"/>
                  </a:cubicBezTo>
                  <a:cubicBezTo>
                    <a:pt x="10674" y="672447"/>
                    <a:pt x="2135" y="668178"/>
                    <a:pt x="2135" y="668178"/>
                  </a:cubicBezTo>
                  <a:cubicBezTo>
                    <a:pt x="2135" y="667704"/>
                    <a:pt x="2609" y="666992"/>
                    <a:pt x="3558" y="666043"/>
                  </a:cubicBezTo>
                  <a:cubicBezTo>
                    <a:pt x="10199" y="665094"/>
                    <a:pt x="18382" y="663908"/>
                    <a:pt x="28107" y="662485"/>
                  </a:cubicBezTo>
                  <a:cubicBezTo>
                    <a:pt x="37832" y="661062"/>
                    <a:pt x="45067" y="658809"/>
                    <a:pt x="49811" y="655725"/>
                  </a:cubicBezTo>
                  <a:cubicBezTo>
                    <a:pt x="54555" y="652642"/>
                    <a:pt x="64042" y="642324"/>
                    <a:pt x="78274" y="624771"/>
                  </a:cubicBezTo>
                  <a:lnTo>
                    <a:pt x="101756" y="597019"/>
                  </a:lnTo>
                  <a:cubicBezTo>
                    <a:pt x="128322" y="566659"/>
                    <a:pt x="147298" y="546023"/>
                    <a:pt x="158683" y="535112"/>
                  </a:cubicBezTo>
                  <a:cubicBezTo>
                    <a:pt x="165799" y="528470"/>
                    <a:pt x="173152" y="520168"/>
                    <a:pt x="180742" y="510206"/>
                  </a:cubicBezTo>
                  <a:cubicBezTo>
                    <a:pt x="188333" y="500244"/>
                    <a:pt x="206122" y="475339"/>
                    <a:pt x="234111" y="435490"/>
                  </a:cubicBezTo>
                  <a:cubicBezTo>
                    <a:pt x="236009" y="433118"/>
                    <a:pt x="240278" y="426476"/>
                    <a:pt x="246920" y="415565"/>
                  </a:cubicBezTo>
                  <a:close/>
                  <a:moveTo>
                    <a:pt x="741471" y="346542"/>
                  </a:moveTo>
                  <a:cubicBezTo>
                    <a:pt x="724867" y="346542"/>
                    <a:pt x="702097" y="350693"/>
                    <a:pt x="673159" y="358994"/>
                  </a:cubicBezTo>
                  <a:cubicBezTo>
                    <a:pt x="644221" y="367296"/>
                    <a:pt x="608167" y="378563"/>
                    <a:pt x="564998" y="392795"/>
                  </a:cubicBezTo>
                  <a:cubicBezTo>
                    <a:pt x="543650" y="400385"/>
                    <a:pt x="527521" y="405603"/>
                    <a:pt x="516610" y="408450"/>
                  </a:cubicBezTo>
                  <a:cubicBezTo>
                    <a:pt x="516610" y="409873"/>
                    <a:pt x="516373" y="410822"/>
                    <a:pt x="515899" y="411296"/>
                  </a:cubicBezTo>
                  <a:cubicBezTo>
                    <a:pt x="518745" y="412719"/>
                    <a:pt x="521828" y="414024"/>
                    <a:pt x="525149" y="415210"/>
                  </a:cubicBezTo>
                  <a:cubicBezTo>
                    <a:pt x="528470" y="416396"/>
                    <a:pt x="532977" y="417463"/>
                    <a:pt x="538669" y="418412"/>
                  </a:cubicBezTo>
                  <a:cubicBezTo>
                    <a:pt x="555273" y="421732"/>
                    <a:pt x="573774" y="426002"/>
                    <a:pt x="594173" y="431220"/>
                  </a:cubicBezTo>
                  <a:cubicBezTo>
                    <a:pt x="597494" y="431695"/>
                    <a:pt x="599628" y="434067"/>
                    <a:pt x="600577" y="438336"/>
                  </a:cubicBezTo>
                  <a:cubicBezTo>
                    <a:pt x="601526" y="442606"/>
                    <a:pt x="602712" y="446282"/>
                    <a:pt x="604135" y="449366"/>
                  </a:cubicBezTo>
                  <a:cubicBezTo>
                    <a:pt x="605558" y="452449"/>
                    <a:pt x="607930" y="455651"/>
                    <a:pt x="611251" y="458972"/>
                  </a:cubicBezTo>
                  <a:cubicBezTo>
                    <a:pt x="613148" y="460870"/>
                    <a:pt x="615995" y="463242"/>
                    <a:pt x="619790" y="466088"/>
                  </a:cubicBezTo>
                  <a:cubicBezTo>
                    <a:pt x="623585" y="468934"/>
                    <a:pt x="626787" y="472255"/>
                    <a:pt x="629396" y="476050"/>
                  </a:cubicBezTo>
                  <a:cubicBezTo>
                    <a:pt x="632005" y="479845"/>
                    <a:pt x="632836" y="485063"/>
                    <a:pt x="631887" y="491705"/>
                  </a:cubicBezTo>
                  <a:cubicBezTo>
                    <a:pt x="631412" y="497398"/>
                    <a:pt x="630701" y="501904"/>
                    <a:pt x="629752" y="505225"/>
                  </a:cubicBezTo>
                  <a:cubicBezTo>
                    <a:pt x="628803" y="508546"/>
                    <a:pt x="626669" y="511629"/>
                    <a:pt x="623348" y="514476"/>
                  </a:cubicBezTo>
                  <a:cubicBezTo>
                    <a:pt x="616232" y="521117"/>
                    <a:pt x="612674" y="534163"/>
                    <a:pt x="612674" y="553613"/>
                  </a:cubicBezTo>
                  <a:cubicBezTo>
                    <a:pt x="612674" y="563101"/>
                    <a:pt x="613148" y="569268"/>
                    <a:pt x="614097" y="572114"/>
                  </a:cubicBezTo>
                  <a:cubicBezTo>
                    <a:pt x="616469" y="580653"/>
                    <a:pt x="620264" y="584923"/>
                    <a:pt x="625483" y="584923"/>
                  </a:cubicBezTo>
                  <a:cubicBezTo>
                    <a:pt x="627380" y="584923"/>
                    <a:pt x="629989" y="584330"/>
                    <a:pt x="633310" y="583144"/>
                  </a:cubicBezTo>
                  <a:cubicBezTo>
                    <a:pt x="636631" y="581958"/>
                    <a:pt x="639477" y="581127"/>
                    <a:pt x="641849" y="580653"/>
                  </a:cubicBezTo>
                  <a:cubicBezTo>
                    <a:pt x="681223" y="568793"/>
                    <a:pt x="704824" y="561203"/>
                    <a:pt x="712652" y="557882"/>
                  </a:cubicBezTo>
                  <a:cubicBezTo>
                    <a:pt x="720479" y="554562"/>
                    <a:pt x="726172" y="548157"/>
                    <a:pt x="729730" y="538670"/>
                  </a:cubicBezTo>
                  <a:cubicBezTo>
                    <a:pt x="733288" y="529182"/>
                    <a:pt x="737201" y="507597"/>
                    <a:pt x="741471" y="473915"/>
                  </a:cubicBezTo>
                  <a:lnTo>
                    <a:pt x="745740" y="441182"/>
                  </a:lnTo>
                  <a:cubicBezTo>
                    <a:pt x="748587" y="417463"/>
                    <a:pt x="750840" y="400741"/>
                    <a:pt x="752500" y="391016"/>
                  </a:cubicBezTo>
                  <a:cubicBezTo>
                    <a:pt x="754161" y="381291"/>
                    <a:pt x="756177" y="374768"/>
                    <a:pt x="758549" y="371447"/>
                  </a:cubicBezTo>
                  <a:cubicBezTo>
                    <a:pt x="761870" y="365755"/>
                    <a:pt x="763530" y="361485"/>
                    <a:pt x="763530" y="358639"/>
                  </a:cubicBezTo>
                  <a:cubicBezTo>
                    <a:pt x="763530" y="350574"/>
                    <a:pt x="756177" y="346542"/>
                    <a:pt x="741471" y="346542"/>
                  </a:cubicBezTo>
                  <a:close/>
                  <a:moveTo>
                    <a:pt x="146586" y="293884"/>
                  </a:moveTo>
                  <a:cubicBezTo>
                    <a:pt x="168883" y="293884"/>
                    <a:pt x="180268" y="300052"/>
                    <a:pt x="180742" y="312386"/>
                  </a:cubicBezTo>
                  <a:cubicBezTo>
                    <a:pt x="180742" y="315706"/>
                    <a:pt x="181098" y="319502"/>
                    <a:pt x="181810" y="323771"/>
                  </a:cubicBezTo>
                  <a:cubicBezTo>
                    <a:pt x="182521" y="328041"/>
                    <a:pt x="182877" y="332310"/>
                    <a:pt x="182877" y="336580"/>
                  </a:cubicBezTo>
                  <a:cubicBezTo>
                    <a:pt x="182877" y="347016"/>
                    <a:pt x="179438" y="355792"/>
                    <a:pt x="172559" y="362908"/>
                  </a:cubicBezTo>
                  <a:cubicBezTo>
                    <a:pt x="165680" y="370024"/>
                    <a:pt x="152516" y="374294"/>
                    <a:pt x="133066" y="375717"/>
                  </a:cubicBezTo>
                  <a:cubicBezTo>
                    <a:pt x="131169" y="375717"/>
                    <a:pt x="128797" y="376191"/>
                    <a:pt x="125950" y="377140"/>
                  </a:cubicBezTo>
                  <a:cubicBezTo>
                    <a:pt x="123104" y="378089"/>
                    <a:pt x="120969" y="378563"/>
                    <a:pt x="119546" y="378563"/>
                  </a:cubicBezTo>
                  <a:cubicBezTo>
                    <a:pt x="117174" y="378563"/>
                    <a:pt x="115039" y="377614"/>
                    <a:pt x="113142" y="375717"/>
                  </a:cubicBezTo>
                  <a:cubicBezTo>
                    <a:pt x="104603" y="367652"/>
                    <a:pt x="98080" y="362552"/>
                    <a:pt x="93573" y="360418"/>
                  </a:cubicBezTo>
                  <a:cubicBezTo>
                    <a:pt x="89066" y="358283"/>
                    <a:pt x="83730" y="356978"/>
                    <a:pt x="77563" y="356504"/>
                  </a:cubicBezTo>
                  <a:cubicBezTo>
                    <a:pt x="69023" y="356030"/>
                    <a:pt x="59417" y="353776"/>
                    <a:pt x="48743" y="349744"/>
                  </a:cubicBezTo>
                  <a:cubicBezTo>
                    <a:pt x="38070" y="345712"/>
                    <a:pt x="21822" y="336580"/>
                    <a:pt x="0" y="322348"/>
                  </a:cubicBezTo>
                  <a:lnTo>
                    <a:pt x="0" y="319502"/>
                  </a:lnTo>
                  <a:cubicBezTo>
                    <a:pt x="4269" y="320450"/>
                    <a:pt x="19924" y="317604"/>
                    <a:pt x="46964" y="310962"/>
                  </a:cubicBezTo>
                  <a:cubicBezTo>
                    <a:pt x="92506" y="299577"/>
                    <a:pt x="125713" y="293884"/>
                    <a:pt x="146586" y="293884"/>
                  </a:cubicBezTo>
                  <a:close/>
                  <a:moveTo>
                    <a:pt x="775627" y="283211"/>
                  </a:moveTo>
                  <a:cubicBezTo>
                    <a:pt x="782268" y="283211"/>
                    <a:pt x="795551" y="284990"/>
                    <a:pt x="815476" y="288548"/>
                  </a:cubicBezTo>
                  <a:cubicBezTo>
                    <a:pt x="835400" y="292106"/>
                    <a:pt x="854613" y="298984"/>
                    <a:pt x="873114" y="309184"/>
                  </a:cubicBezTo>
                  <a:cubicBezTo>
                    <a:pt x="891615" y="319383"/>
                    <a:pt x="900866" y="333496"/>
                    <a:pt x="900866" y="351523"/>
                  </a:cubicBezTo>
                  <a:cubicBezTo>
                    <a:pt x="900866" y="360062"/>
                    <a:pt x="898968" y="368364"/>
                    <a:pt x="895173" y="376428"/>
                  </a:cubicBezTo>
                  <a:cubicBezTo>
                    <a:pt x="882365" y="404892"/>
                    <a:pt x="874300" y="422918"/>
                    <a:pt x="870979" y="430509"/>
                  </a:cubicBezTo>
                  <a:cubicBezTo>
                    <a:pt x="865287" y="444740"/>
                    <a:pt x="860780" y="454584"/>
                    <a:pt x="857459" y="460039"/>
                  </a:cubicBezTo>
                  <a:cubicBezTo>
                    <a:pt x="854138" y="465495"/>
                    <a:pt x="847734" y="473204"/>
                    <a:pt x="838246" y="483166"/>
                  </a:cubicBezTo>
                  <a:cubicBezTo>
                    <a:pt x="834451" y="487435"/>
                    <a:pt x="830656" y="490756"/>
                    <a:pt x="826861" y="493128"/>
                  </a:cubicBezTo>
                  <a:cubicBezTo>
                    <a:pt x="823066" y="495500"/>
                    <a:pt x="820694" y="497160"/>
                    <a:pt x="819745" y="498109"/>
                  </a:cubicBezTo>
                  <a:cubicBezTo>
                    <a:pt x="815001" y="500956"/>
                    <a:pt x="811681" y="503446"/>
                    <a:pt x="809783" y="505581"/>
                  </a:cubicBezTo>
                  <a:cubicBezTo>
                    <a:pt x="807885" y="507716"/>
                    <a:pt x="807174" y="510918"/>
                    <a:pt x="807648" y="515187"/>
                  </a:cubicBezTo>
                  <a:cubicBezTo>
                    <a:pt x="808123" y="519457"/>
                    <a:pt x="807648" y="522778"/>
                    <a:pt x="806225" y="525149"/>
                  </a:cubicBezTo>
                  <a:cubicBezTo>
                    <a:pt x="804802" y="527521"/>
                    <a:pt x="801956" y="531079"/>
                    <a:pt x="797686" y="535823"/>
                  </a:cubicBezTo>
                  <a:cubicBezTo>
                    <a:pt x="792468" y="540093"/>
                    <a:pt x="787249" y="545785"/>
                    <a:pt x="782031" y="552901"/>
                  </a:cubicBezTo>
                  <a:cubicBezTo>
                    <a:pt x="766851" y="573300"/>
                    <a:pt x="755465" y="587650"/>
                    <a:pt x="747875" y="595952"/>
                  </a:cubicBezTo>
                  <a:cubicBezTo>
                    <a:pt x="740285" y="604254"/>
                    <a:pt x="734474" y="609472"/>
                    <a:pt x="730441" y="611607"/>
                  </a:cubicBezTo>
                  <a:cubicBezTo>
                    <a:pt x="726409" y="613742"/>
                    <a:pt x="721072" y="615046"/>
                    <a:pt x="714431" y="615521"/>
                  </a:cubicBezTo>
                  <a:cubicBezTo>
                    <a:pt x="705417" y="615995"/>
                    <a:pt x="696167" y="617537"/>
                    <a:pt x="686679" y="620146"/>
                  </a:cubicBezTo>
                  <a:cubicBezTo>
                    <a:pt x="677191" y="622755"/>
                    <a:pt x="663908" y="628329"/>
                    <a:pt x="646830" y="636868"/>
                  </a:cubicBezTo>
                  <a:cubicBezTo>
                    <a:pt x="644933" y="637817"/>
                    <a:pt x="642323" y="639003"/>
                    <a:pt x="639003" y="640426"/>
                  </a:cubicBezTo>
                  <a:cubicBezTo>
                    <a:pt x="635682" y="641849"/>
                    <a:pt x="632598" y="643747"/>
                    <a:pt x="629752" y="646119"/>
                  </a:cubicBezTo>
                  <a:cubicBezTo>
                    <a:pt x="626906" y="648491"/>
                    <a:pt x="625483" y="652286"/>
                    <a:pt x="625483" y="657504"/>
                  </a:cubicBezTo>
                  <a:cubicBezTo>
                    <a:pt x="625483" y="667466"/>
                    <a:pt x="625720" y="675057"/>
                    <a:pt x="626194" y="680275"/>
                  </a:cubicBezTo>
                  <a:lnTo>
                    <a:pt x="626906" y="703757"/>
                  </a:lnTo>
                  <a:cubicBezTo>
                    <a:pt x="626906" y="747875"/>
                    <a:pt x="623348" y="793773"/>
                    <a:pt x="616232" y="841449"/>
                  </a:cubicBezTo>
                  <a:cubicBezTo>
                    <a:pt x="609116" y="889125"/>
                    <a:pt x="600103" y="929922"/>
                    <a:pt x="589192" y="963841"/>
                  </a:cubicBezTo>
                  <a:cubicBezTo>
                    <a:pt x="578281" y="997760"/>
                    <a:pt x="567370" y="1017566"/>
                    <a:pt x="556459" y="1023259"/>
                  </a:cubicBezTo>
                  <a:cubicBezTo>
                    <a:pt x="550766" y="1026579"/>
                    <a:pt x="543888" y="1032272"/>
                    <a:pt x="535823" y="1040337"/>
                  </a:cubicBezTo>
                  <a:cubicBezTo>
                    <a:pt x="530130" y="1047452"/>
                    <a:pt x="525386" y="1051010"/>
                    <a:pt x="521591" y="1051010"/>
                  </a:cubicBezTo>
                  <a:cubicBezTo>
                    <a:pt x="518745" y="1051010"/>
                    <a:pt x="515187" y="1048638"/>
                    <a:pt x="510917" y="1043895"/>
                  </a:cubicBezTo>
                  <a:cubicBezTo>
                    <a:pt x="506648" y="1038676"/>
                    <a:pt x="501785" y="1034407"/>
                    <a:pt x="496330" y="1031086"/>
                  </a:cubicBezTo>
                  <a:cubicBezTo>
                    <a:pt x="490875" y="1027765"/>
                    <a:pt x="482928" y="1023733"/>
                    <a:pt x="472492" y="1018989"/>
                  </a:cubicBezTo>
                  <a:cubicBezTo>
                    <a:pt x="462055" y="1014245"/>
                    <a:pt x="453161" y="1009976"/>
                    <a:pt x="445807" y="1006181"/>
                  </a:cubicBezTo>
                  <a:cubicBezTo>
                    <a:pt x="438454" y="1002385"/>
                    <a:pt x="430983" y="996930"/>
                    <a:pt x="423393" y="989814"/>
                  </a:cubicBezTo>
                  <a:cubicBezTo>
                    <a:pt x="458497" y="981275"/>
                    <a:pt x="482928" y="973210"/>
                    <a:pt x="496686" y="965620"/>
                  </a:cubicBezTo>
                  <a:cubicBezTo>
                    <a:pt x="510443" y="958030"/>
                    <a:pt x="519694" y="947119"/>
                    <a:pt x="524438" y="932887"/>
                  </a:cubicBezTo>
                  <a:cubicBezTo>
                    <a:pt x="529181" y="918656"/>
                    <a:pt x="533925" y="892327"/>
                    <a:pt x="538669" y="853901"/>
                  </a:cubicBezTo>
                  <a:lnTo>
                    <a:pt x="547208" y="788436"/>
                  </a:lnTo>
                  <a:cubicBezTo>
                    <a:pt x="552901" y="750010"/>
                    <a:pt x="555747" y="723207"/>
                    <a:pt x="555747" y="708027"/>
                  </a:cubicBezTo>
                  <a:cubicBezTo>
                    <a:pt x="555747" y="699013"/>
                    <a:pt x="554799" y="692609"/>
                    <a:pt x="552901" y="688814"/>
                  </a:cubicBezTo>
                  <a:cubicBezTo>
                    <a:pt x="551003" y="685019"/>
                    <a:pt x="547683" y="683121"/>
                    <a:pt x="542939" y="683121"/>
                  </a:cubicBezTo>
                  <a:cubicBezTo>
                    <a:pt x="539618" y="683121"/>
                    <a:pt x="534874" y="684307"/>
                    <a:pt x="528707" y="686679"/>
                  </a:cubicBezTo>
                  <a:cubicBezTo>
                    <a:pt x="522540" y="689051"/>
                    <a:pt x="515899" y="691660"/>
                    <a:pt x="508783" y="694507"/>
                  </a:cubicBezTo>
                  <a:cubicBezTo>
                    <a:pt x="485538" y="704469"/>
                    <a:pt x="462886" y="712652"/>
                    <a:pt x="440826" y="719056"/>
                  </a:cubicBezTo>
                  <a:cubicBezTo>
                    <a:pt x="418767" y="725460"/>
                    <a:pt x="393032" y="729374"/>
                    <a:pt x="363619" y="730797"/>
                  </a:cubicBezTo>
                  <a:cubicBezTo>
                    <a:pt x="354606" y="731272"/>
                    <a:pt x="347016" y="730323"/>
                    <a:pt x="340849" y="727951"/>
                  </a:cubicBezTo>
                  <a:cubicBezTo>
                    <a:pt x="334682" y="725579"/>
                    <a:pt x="325194" y="720835"/>
                    <a:pt x="312385" y="713719"/>
                  </a:cubicBezTo>
                  <a:lnTo>
                    <a:pt x="298865" y="705892"/>
                  </a:lnTo>
                  <a:cubicBezTo>
                    <a:pt x="326854" y="701148"/>
                    <a:pt x="352234" y="695455"/>
                    <a:pt x="375005" y="688814"/>
                  </a:cubicBezTo>
                  <a:cubicBezTo>
                    <a:pt x="397776" y="682172"/>
                    <a:pt x="425765" y="672685"/>
                    <a:pt x="458972" y="660351"/>
                  </a:cubicBezTo>
                  <a:lnTo>
                    <a:pt x="477473" y="653235"/>
                  </a:lnTo>
                  <a:cubicBezTo>
                    <a:pt x="501667" y="644221"/>
                    <a:pt x="518982" y="637461"/>
                    <a:pt x="529419" y="632955"/>
                  </a:cubicBezTo>
                  <a:cubicBezTo>
                    <a:pt x="539855" y="628448"/>
                    <a:pt x="547327" y="623941"/>
                    <a:pt x="551834" y="619434"/>
                  </a:cubicBezTo>
                  <a:cubicBezTo>
                    <a:pt x="556340" y="614928"/>
                    <a:pt x="558594" y="609116"/>
                    <a:pt x="558594" y="602001"/>
                  </a:cubicBezTo>
                  <a:cubicBezTo>
                    <a:pt x="558594" y="595834"/>
                    <a:pt x="556696" y="585160"/>
                    <a:pt x="552901" y="569979"/>
                  </a:cubicBezTo>
                  <a:cubicBezTo>
                    <a:pt x="552427" y="567607"/>
                    <a:pt x="551715" y="564761"/>
                    <a:pt x="550766" y="561440"/>
                  </a:cubicBezTo>
                  <a:cubicBezTo>
                    <a:pt x="549817" y="558120"/>
                    <a:pt x="548869" y="554087"/>
                    <a:pt x="547920" y="549343"/>
                  </a:cubicBezTo>
                  <a:cubicBezTo>
                    <a:pt x="546497" y="544125"/>
                    <a:pt x="542702" y="541516"/>
                    <a:pt x="536535" y="541516"/>
                  </a:cubicBezTo>
                  <a:cubicBezTo>
                    <a:pt x="531316" y="541516"/>
                    <a:pt x="524912" y="542227"/>
                    <a:pt x="517322" y="543651"/>
                  </a:cubicBezTo>
                  <a:cubicBezTo>
                    <a:pt x="490756" y="547446"/>
                    <a:pt x="469408" y="549343"/>
                    <a:pt x="453279" y="549343"/>
                  </a:cubicBezTo>
                  <a:cubicBezTo>
                    <a:pt x="427662" y="549343"/>
                    <a:pt x="399910" y="546497"/>
                    <a:pt x="370024" y="540804"/>
                  </a:cubicBezTo>
                  <a:cubicBezTo>
                    <a:pt x="369549" y="540804"/>
                    <a:pt x="368601" y="540093"/>
                    <a:pt x="367177" y="538670"/>
                  </a:cubicBezTo>
                  <a:cubicBezTo>
                    <a:pt x="382358" y="537721"/>
                    <a:pt x="397064" y="534637"/>
                    <a:pt x="411296" y="529419"/>
                  </a:cubicBezTo>
                  <a:cubicBezTo>
                    <a:pt x="425527" y="524201"/>
                    <a:pt x="448298" y="514238"/>
                    <a:pt x="479608" y="499532"/>
                  </a:cubicBezTo>
                  <a:lnTo>
                    <a:pt x="535823" y="473915"/>
                  </a:lnTo>
                  <a:cubicBezTo>
                    <a:pt x="541041" y="471069"/>
                    <a:pt x="543650" y="466799"/>
                    <a:pt x="543650" y="461107"/>
                  </a:cubicBezTo>
                  <a:cubicBezTo>
                    <a:pt x="543650" y="453991"/>
                    <a:pt x="540567" y="446045"/>
                    <a:pt x="534400" y="437269"/>
                  </a:cubicBezTo>
                  <a:cubicBezTo>
                    <a:pt x="528233" y="428493"/>
                    <a:pt x="521354" y="421495"/>
                    <a:pt x="513764" y="416277"/>
                  </a:cubicBezTo>
                  <a:cubicBezTo>
                    <a:pt x="506174" y="411059"/>
                    <a:pt x="500007" y="409873"/>
                    <a:pt x="495263" y="412719"/>
                  </a:cubicBezTo>
                  <a:cubicBezTo>
                    <a:pt x="477710" y="424579"/>
                    <a:pt x="457549" y="430509"/>
                    <a:pt x="434778" y="430509"/>
                  </a:cubicBezTo>
                  <a:cubicBezTo>
                    <a:pt x="406789" y="430509"/>
                    <a:pt x="373819" y="420784"/>
                    <a:pt x="335868" y="401334"/>
                  </a:cubicBezTo>
                  <a:cubicBezTo>
                    <a:pt x="361485" y="397064"/>
                    <a:pt x="386390" y="391727"/>
                    <a:pt x="410584" y="385323"/>
                  </a:cubicBezTo>
                  <a:cubicBezTo>
                    <a:pt x="434778" y="378919"/>
                    <a:pt x="465139" y="369787"/>
                    <a:pt x="501667" y="357927"/>
                  </a:cubicBezTo>
                  <a:cubicBezTo>
                    <a:pt x="546734" y="343695"/>
                    <a:pt x="589785" y="330768"/>
                    <a:pt x="630819" y="319146"/>
                  </a:cubicBezTo>
                  <a:cubicBezTo>
                    <a:pt x="671854" y="307523"/>
                    <a:pt x="720123" y="295545"/>
                    <a:pt x="775627" y="283211"/>
                  </a:cubicBezTo>
                  <a:close/>
                  <a:moveTo>
                    <a:pt x="539381" y="0"/>
                  </a:moveTo>
                  <a:cubicBezTo>
                    <a:pt x="559780" y="0"/>
                    <a:pt x="577095" y="3558"/>
                    <a:pt x="591327" y="10674"/>
                  </a:cubicBezTo>
                  <a:cubicBezTo>
                    <a:pt x="598442" y="14469"/>
                    <a:pt x="602000" y="19687"/>
                    <a:pt x="602000" y="26329"/>
                  </a:cubicBezTo>
                  <a:cubicBezTo>
                    <a:pt x="602000" y="32021"/>
                    <a:pt x="600221" y="38070"/>
                    <a:pt x="596663" y="44474"/>
                  </a:cubicBezTo>
                  <a:cubicBezTo>
                    <a:pt x="593105" y="50878"/>
                    <a:pt x="590852" y="55029"/>
                    <a:pt x="589903" y="56927"/>
                  </a:cubicBezTo>
                  <a:cubicBezTo>
                    <a:pt x="583736" y="74954"/>
                    <a:pt x="578874" y="87051"/>
                    <a:pt x="575316" y="93218"/>
                  </a:cubicBezTo>
                  <a:cubicBezTo>
                    <a:pt x="571758" y="99385"/>
                    <a:pt x="568319" y="103654"/>
                    <a:pt x="564998" y="106026"/>
                  </a:cubicBezTo>
                  <a:cubicBezTo>
                    <a:pt x="562152" y="108398"/>
                    <a:pt x="559780" y="111007"/>
                    <a:pt x="557882" y="113854"/>
                  </a:cubicBezTo>
                  <a:cubicBezTo>
                    <a:pt x="555984" y="116700"/>
                    <a:pt x="553850" y="122630"/>
                    <a:pt x="551478" y="131643"/>
                  </a:cubicBezTo>
                  <a:cubicBezTo>
                    <a:pt x="559068" y="132592"/>
                    <a:pt x="565235" y="133066"/>
                    <a:pt x="569979" y="133066"/>
                  </a:cubicBezTo>
                  <a:cubicBezTo>
                    <a:pt x="579941" y="133066"/>
                    <a:pt x="588480" y="131880"/>
                    <a:pt x="595596" y="129508"/>
                  </a:cubicBezTo>
                  <a:cubicBezTo>
                    <a:pt x="602712" y="127137"/>
                    <a:pt x="606744" y="123341"/>
                    <a:pt x="607693" y="118123"/>
                  </a:cubicBezTo>
                  <a:cubicBezTo>
                    <a:pt x="607693" y="115751"/>
                    <a:pt x="613623" y="114565"/>
                    <a:pt x="625483" y="114565"/>
                  </a:cubicBezTo>
                  <a:cubicBezTo>
                    <a:pt x="638291" y="114565"/>
                    <a:pt x="653234" y="115988"/>
                    <a:pt x="670312" y="118835"/>
                  </a:cubicBezTo>
                  <a:cubicBezTo>
                    <a:pt x="687390" y="121681"/>
                    <a:pt x="701622" y="125713"/>
                    <a:pt x="713007" y="130932"/>
                  </a:cubicBezTo>
                  <a:cubicBezTo>
                    <a:pt x="717277" y="132829"/>
                    <a:pt x="719412" y="136150"/>
                    <a:pt x="719412" y="140894"/>
                  </a:cubicBezTo>
                  <a:cubicBezTo>
                    <a:pt x="719412" y="147061"/>
                    <a:pt x="716803" y="154533"/>
                    <a:pt x="711584" y="163309"/>
                  </a:cubicBezTo>
                  <a:cubicBezTo>
                    <a:pt x="706366" y="172085"/>
                    <a:pt x="698064" y="184538"/>
                    <a:pt x="686679" y="200667"/>
                  </a:cubicBezTo>
                  <a:cubicBezTo>
                    <a:pt x="672447" y="220117"/>
                    <a:pt x="664857" y="232451"/>
                    <a:pt x="663908" y="237669"/>
                  </a:cubicBezTo>
                  <a:cubicBezTo>
                    <a:pt x="663434" y="239092"/>
                    <a:pt x="662129" y="240516"/>
                    <a:pt x="659994" y="241939"/>
                  </a:cubicBezTo>
                  <a:cubicBezTo>
                    <a:pt x="657860" y="243362"/>
                    <a:pt x="656081" y="244074"/>
                    <a:pt x="654658" y="244074"/>
                  </a:cubicBezTo>
                  <a:cubicBezTo>
                    <a:pt x="650862" y="244074"/>
                    <a:pt x="646237" y="246327"/>
                    <a:pt x="640782" y="250834"/>
                  </a:cubicBezTo>
                  <a:cubicBezTo>
                    <a:pt x="635326" y="255340"/>
                    <a:pt x="627143" y="262812"/>
                    <a:pt x="616232" y="273249"/>
                  </a:cubicBezTo>
                  <a:cubicBezTo>
                    <a:pt x="600103" y="289378"/>
                    <a:pt x="589192" y="298628"/>
                    <a:pt x="583499" y="301000"/>
                  </a:cubicBezTo>
                  <a:cubicBezTo>
                    <a:pt x="578755" y="303372"/>
                    <a:pt x="572232" y="306574"/>
                    <a:pt x="563931" y="310607"/>
                  </a:cubicBezTo>
                  <a:cubicBezTo>
                    <a:pt x="555629" y="314639"/>
                    <a:pt x="549817" y="317604"/>
                    <a:pt x="546497" y="319502"/>
                  </a:cubicBezTo>
                  <a:cubicBezTo>
                    <a:pt x="545074" y="322348"/>
                    <a:pt x="543295" y="324364"/>
                    <a:pt x="541160" y="325550"/>
                  </a:cubicBezTo>
                  <a:cubicBezTo>
                    <a:pt x="539025" y="326736"/>
                    <a:pt x="536297" y="327448"/>
                    <a:pt x="532977" y="327685"/>
                  </a:cubicBezTo>
                  <a:cubicBezTo>
                    <a:pt x="529656" y="327922"/>
                    <a:pt x="526810" y="328515"/>
                    <a:pt x="524438" y="329464"/>
                  </a:cubicBezTo>
                  <a:cubicBezTo>
                    <a:pt x="524438" y="328989"/>
                    <a:pt x="523963" y="328278"/>
                    <a:pt x="523014" y="327329"/>
                  </a:cubicBezTo>
                  <a:cubicBezTo>
                    <a:pt x="551003" y="298391"/>
                    <a:pt x="574130" y="267912"/>
                    <a:pt x="592394" y="235890"/>
                  </a:cubicBezTo>
                  <a:cubicBezTo>
                    <a:pt x="610658" y="203869"/>
                    <a:pt x="619790" y="180268"/>
                    <a:pt x="619790" y="165088"/>
                  </a:cubicBezTo>
                  <a:cubicBezTo>
                    <a:pt x="619790" y="159395"/>
                    <a:pt x="618130" y="155837"/>
                    <a:pt x="614809" y="154414"/>
                  </a:cubicBezTo>
                  <a:cubicBezTo>
                    <a:pt x="614334" y="154414"/>
                    <a:pt x="607812" y="152754"/>
                    <a:pt x="595240" y="149433"/>
                  </a:cubicBezTo>
                  <a:cubicBezTo>
                    <a:pt x="582669" y="146112"/>
                    <a:pt x="569505" y="144452"/>
                    <a:pt x="555747" y="144452"/>
                  </a:cubicBezTo>
                  <a:cubicBezTo>
                    <a:pt x="544362" y="144452"/>
                    <a:pt x="537246" y="146586"/>
                    <a:pt x="534400" y="150856"/>
                  </a:cubicBezTo>
                  <a:cubicBezTo>
                    <a:pt x="533451" y="152279"/>
                    <a:pt x="532502" y="154058"/>
                    <a:pt x="531553" y="156193"/>
                  </a:cubicBezTo>
                  <a:cubicBezTo>
                    <a:pt x="530605" y="158328"/>
                    <a:pt x="529419" y="160344"/>
                    <a:pt x="527995" y="162241"/>
                  </a:cubicBezTo>
                  <a:cubicBezTo>
                    <a:pt x="526572" y="164139"/>
                    <a:pt x="524675" y="165088"/>
                    <a:pt x="522303" y="165088"/>
                  </a:cubicBezTo>
                  <a:lnTo>
                    <a:pt x="516610" y="163665"/>
                  </a:lnTo>
                  <a:cubicBezTo>
                    <a:pt x="515661" y="163190"/>
                    <a:pt x="511866" y="167697"/>
                    <a:pt x="505225" y="177185"/>
                  </a:cubicBezTo>
                  <a:cubicBezTo>
                    <a:pt x="497160" y="189993"/>
                    <a:pt x="491705" y="196397"/>
                    <a:pt x="488858" y="196397"/>
                  </a:cubicBezTo>
                  <a:cubicBezTo>
                    <a:pt x="484589" y="196872"/>
                    <a:pt x="480912" y="198295"/>
                    <a:pt x="477829" y="200667"/>
                  </a:cubicBezTo>
                  <a:cubicBezTo>
                    <a:pt x="474745" y="203039"/>
                    <a:pt x="470594" y="207071"/>
                    <a:pt x="465376" y="212764"/>
                  </a:cubicBezTo>
                  <a:cubicBezTo>
                    <a:pt x="456837" y="222252"/>
                    <a:pt x="448535" y="230316"/>
                    <a:pt x="440471" y="236958"/>
                  </a:cubicBezTo>
                  <a:cubicBezTo>
                    <a:pt x="432406" y="243599"/>
                    <a:pt x="421495" y="250478"/>
                    <a:pt x="407738" y="257594"/>
                  </a:cubicBezTo>
                  <a:lnTo>
                    <a:pt x="406315" y="254747"/>
                  </a:lnTo>
                  <a:lnTo>
                    <a:pt x="414142" y="242650"/>
                  </a:lnTo>
                  <a:cubicBezTo>
                    <a:pt x="438810" y="208494"/>
                    <a:pt x="460158" y="174931"/>
                    <a:pt x="478185" y="141961"/>
                  </a:cubicBezTo>
                  <a:cubicBezTo>
                    <a:pt x="496211" y="108991"/>
                    <a:pt x="505225" y="79460"/>
                    <a:pt x="505225" y="53369"/>
                  </a:cubicBezTo>
                  <a:cubicBezTo>
                    <a:pt x="505225" y="35816"/>
                    <a:pt x="500007" y="21822"/>
                    <a:pt x="489570" y="11385"/>
                  </a:cubicBezTo>
                  <a:cubicBezTo>
                    <a:pt x="493839" y="8065"/>
                    <a:pt x="500481" y="5337"/>
                    <a:pt x="509494" y="3202"/>
                  </a:cubicBezTo>
                  <a:cubicBezTo>
                    <a:pt x="518508" y="1067"/>
                    <a:pt x="528470" y="0"/>
                    <a:pt x="53938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CD00E69-8588-4320-B287-68F45886CEC4}"/>
                </a:ext>
              </a:extLst>
            </p:cNvPr>
            <p:cNvSpPr txBox="1"/>
            <p:nvPr/>
          </p:nvSpPr>
          <p:spPr>
            <a:xfrm>
              <a:off x="1516990" y="3471453"/>
              <a:ext cx="1633118" cy="986247"/>
            </a:xfrm>
            <a:custGeom>
              <a:avLst/>
              <a:gdLst/>
              <a:ahLst/>
              <a:cxnLst/>
              <a:rect l="l" t="t" r="r" b="b"/>
              <a:pathLst>
                <a:path w="1213610" h="732904">
                  <a:moveTo>
                    <a:pt x="325431" y="269370"/>
                  </a:moveTo>
                  <a:cubicBezTo>
                    <a:pt x="338193" y="269370"/>
                    <a:pt x="352322" y="272333"/>
                    <a:pt x="367819" y="278258"/>
                  </a:cubicBezTo>
                  <a:cubicBezTo>
                    <a:pt x="383316" y="284183"/>
                    <a:pt x="391064" y="289880"/>
                    <a:pt x="391064" y="295350"/>
                  </a:cubicBezTo>
                  <a:cubicBezTo>
                    <a:pt x="391064" y="306289"/>
                    <a:pt x="379669" y="327027"/>
                    <a:pt x="356880" y="357565"/>
                  </a:cubicBezTo>
                  <a:cubicBezTo>
                    <a:pt x="355513" y="358932"/>
                    <a:pt x="352550" y="364629"/>
                    <a:pt x="347992" y="374657"/>
                  </a:cubicBezTo>
                  <a:cubicBezTo>
                    <a:pt x="339332" y="392432"/>
                    <a:pt x="330900" y="408499"/>
                    <a:pt x="322696" y="422856"/>
                  </a:cubicBezTo>
                  <a:cubicBezTo>
                    <a:pt x="314492" y="437213"/>
                    <a:pt x="305376" y="449406"/>
                    <a:pt x="295349" y="459433"/>
                  </a:cubicBezTo>
                  <a:cubicBezTo>
                    <a:pt x="264356" y="491338"/>
                    <a:pt x="233020" y="521534"/>
                    <a:pt x="201343" y="550020"/>
                  </a:cubicBezTo>
                  <a:cubicBezTo>
                    <a:pt x="169666" y="578507"/>
                    <a:pt x="149497" y="591611"/>
                    <a:pt x="140837" y="589332"/>
                  </a:cubicBezTo>
                  <a:cubicBezTo>
                    <a:pt x="138103" y="588876"/>
                    <a:pt x="137191" y="587737"/>
                    <a:pt x="138103" y="585913"/>
                  </a:cubicBezTo>
                  <a:cubicBezTo>
                    <a:pt x="139014" y="584090"/>
                    <a:pt x="141749" y="580900"/>
                    <a:pt x="146307" y="576342"/>
                  </a:cubicBezTo>
                  <a:cubicBezTo>
                    <a:pt x="171831" y="552185"/>
                    <a:pt x="196671" y="520736"/>
                    <a:pt x="220828" y="481994"/>
                  </a:cubicBezTo>
                  <a:cubicBezTo>
                    <a:pt x="273699" y="397674"/>
                    <a:pt x="300135" y="343891"/>
                    <a:pt x="300135" y="320646"/>
                  </a:cubicBezTo>
                  <a:cubicBezTo>
                    <a:pt x="300135" y="312898"/>
                    <a:pt x="297172" y="309023"/>
                    <a:pt x="291247" y="309023"/>
                  </a:cubicBezTo>
                  <a:cubicBezTo>
                    <a:pt x="284410" y="309023"/>
                    <a:pt x="274839" y="313809"/>
                    <a:pt x="262532" y="323381"/>
                  </a:cubicBezTo>
                  <a:cubicBezTo>
                    <a:pt x="250226" y="332952"/>
                    <a:pt x="240655" y="342524"/>
                    <a:pt x="233818" y="352095"/>
                  </a:cubicBezTo>
                  <a:cubicBezTo>
                    <a:pt x="231995" y="354374"/>
                    <a:pt x="228918" y="356767"/>
                    <a:pt x="224588" y="359274"/>
                  </a:cubicBezTo>
                  <a:cubicBezTo>
                    <a:pt x="220258" y="361781"/>
                    <a:pt x="215814" y="363946"/>
                    <a:pt x="211256" y="365769"/>
                  </a:cubicBezTo>
                  <a:cubicBezTo>
                    <a:pt x="209433" y="366680"/>
                    <a:pt x="205901" y="368503"/>
                    <a:pt x="200659" y="371238"/>
                  </a:cubicBezTo>
                  <a:cubicBezTo>
                    <a:pt x="195418" y="373973"/>
                    <a:pt x="191430" y="376708"/>
                    <a:pt x="188695" y="379442"/>
                  </a:cubicBezTo>
                  <a:cubicBezTo>
                    <a:pt x="177300" y="391749"/>
                    <a:pt x="161348" y="403029"/>
                    <a:pt x="140837" y="413284"/>
                  </a:cubicBezTo>
                  <a:cubicBezTo>
                    <a:pt x="120327" y="423540"/>
                    <a:pt x="98677" y="428667"/>
                    <a:pt x="75888" y="428667"/>
                  </a:cubicBezTo>
                  <a:cubicBezTo>
                    <a:pt x="54466" y="428667"/>
                    <a:pt x="34639" y="423654"/>
                    <a:pt x="16408" y="413626"/>
                  </a:cubicBezTo>
                  <a:cubicBezTo>
                    <a:pt x="13673" y="412259"/>
                    <a:pt x="10825" y="409866"/>
                    <a:pt x="7862" y="406448"/>
                  </a:cubicBezTo>
                  <a:cubicBezTo>
                    <a:pt x="4899" y="403029"/>
                    <a:pt x="2279" y="400408"/>
                    <a:pt x="0" y="398585"/>
                  </a:cubicBezTo>
                  <a:cubicBezTo>
                    <a:pt x="44667" y="389470"/>
                    <a:pt x="84776" y="377505"/>
                    <a:pt x="120327" y="362692"/>
                  </a:cubicBezTo>
                  <a:cubicBezTo>
                    <a:pt x="155878" y="347879"/>
                    <a:pt x="194620" y="329534"/>
                    <a:pt x="236553" y="307656"/>
                  </a:cubicBezTo>
                  <a:cubicBezTo>
                    <a:pt x="272560" y="288057"/>
                    <a:pt x="298540" y="275751"/>
                    <a:pt x="314492" y="270737"/>
                  </a:cubicBezTo>
                  <a:cubicBezTo>
                    <a:pt x="318138" y="269826"/>
                    <a:pt x="321785" y="269370"/>
                    <a:pt x="325431" y="269370"/>
                  </a:cubicBezTo>
                  <a:close/>
                  <a:moveTo>
                    <a:pt x="363717" y="0"/>
                  </a:moveTo>
                  <a:cubicBezTo>
                    <a:pt x="380125" y="3647"/>
                    <a:pt x="397445" y="7293"/>
                    <a:pt x="415677" y="10939"/>
                  </a:cubicBezTo>
                  <a:cubicBezTo>
                    <a:pt x="440745" y="15953"/>
                    <a:pt x="457951" y="20169"/>
                    <a:pt x="467294" y="23587"/>
                  </a:cubicBezTo>
                  <a:cubicBezTo>
                    <a:pt x="476638" y="27006"/>
                    <a:pt x="483019" y="32361"/>
                    <a:pt x="486437" y="39654"/>
                  </a:cubicBezTo>
                  <a:cubicBezTo>
                    <a:pt x="489856" y="46946"/>
                    <a:pt x="491565" y="59253"/>
                    <a:pt x="491565" y="76572"/>
                  </a:cubicBezTo>
                  <a:lnTo>
                    <a:pt x="490881" y="116226"/>
                  </a:lnTo>
                  <a:cubicBezTo>
                    <a:pt x="490425" y="118961"/>
                    <a:pt x="490198" y="123746"/>
                    <a:pt x="490198" y="130583"/>
                  </a:cubicBezTo>
                  <a:lnTo>
                    <a:pt x="488147" y="166818"/>
                  </a:lnTo>
                  <a:lnTo>
                    <a:pt x="487463" y="188696"/>
                  </a:lnTo>
                  <a:cubicBezTo>
                    <a:pt x="487463" y="204193"/>
                    <a:pt x="489970" y="225387"/>
                    <a:pt x="494983" y="252278"/>
                  </a:cubicBezTo>
                  <a:cubicBezTo>
                    <a:pt x="495439" y="255013"/>
                    <a:pt x="498516" y="258203"/>
                    <a:pt x="504213" y="261849"/>
                  </a:cubicBezTo>
                  <a:cubicBezTo>
                    <a:pt x="509910" y="265496"/>
                    <a:pt x="516861" y="267319"/>
                    <a:pt x="525065" y="267319"/>
                  </a:cubicBezTo>
                  <a:cubicBezTo>
                    <a:pt x="547855" y="267319"/>
                    <a:pt x="573151" y="250911"/>
                    <a:pt x="600954" y="218094"/>
                  </a:cubicBezTo>
                  <a:cubicBezTo>
                    <a:pt x="603688" y="214904"/>
                    <a:pt x="609841" y="208978"/>
                    <a:pt x="619413" y="200318"/>
                  </a:cubicBezTo>
                  <a:cubicBezTo>
                    <a:pt x="628529" y="193026"/>
                    <a:pt x="636505" y="185733"/>
                    <a:pt x="643342" y="178441"/>
                  </a:cubicBezTo>
                  <a:cubicBezTo>
                    <a:pt x="650179" y="171148"/>
                    <a:pt x="657927" y="159981"/>
                    <a:pt x="666587" y="144940"/>
                  </a:cubicBezTo>
                  <a:cubicBezTo>
                    <a:pt x="668866" y="140382"/>
                    <a:pt x="670005" y="137420"/>
                    <a:pt x="670005" y="136053"/>
                  </a:cubicBezTo>
                  <a:cubicBezTo>
                    <a:pt x="670005" y="133318"/>
                    <a:pt x="668980" y="131267"/>
                    <a:pt x="666929" y="129899"/>
                  </a:cubicBezTo>
                  <a:cubicBezTo>
                    <a:pt x="664878" y="128532"/>
                    <a:pt x="662257" y="127165"/>
                    <a:pt x="659066" y="125797"/>
                  </a:cubicBezTo>
                  <a:cubicBezTo>
                    <a:pt x="655876" y="124430"/>
                    <a:pt x="654053" y="122379"/>
                    <a:pt x="653597" y="119644"/>
                  </a:cubicBezTo>
                  <a:cubicBezTo>
                    <a:pt x="653597" y="116909"/>
                    <a:pt x="654053" y="114972"/>
                    <a:pt x="654964" y="113833"/>
                  </a:cubicBezTo>
                  <a:cubicBezTo>
                    <a:pt x="655876" y="112693"/>
                    <a:pt x="657813" y="112124"/>
                    <a:pt x="660776" y="112124"/>
                  </a:cubicBezTo>
                  <a:cubicBezTo>
                    <a:pt x="663738" y="112124"/>
                    <a:pt x="666131" y="111896"/>
                    <a:pt x="667954" y="111440"/>
                  </a:cubicBezTo>
                  <a:cubicBezTo>
                    <a:pt x="682539" y="109617"/>
                    <a:pt x="695301" y="108705"/>
                    <a:pt x="706240" y="108705"/>
                  </a:cubicBezTo>
                  <a:cubicBezTo>
                    <a:pt x="720825" y="108705"/>
                    <a:pt x="732448" y="110301"/>
                    <a:pt x="741108" y="113491"/>
                  </a:cubicBezTo>
                  <a:cubicBezTo>
                    <a:pt x="749768" y="116682"/>
                    <a:pt x="753186" y="122151"/>
                    <a:pt x="751363" y="129899"/>
                  </a:cubicBezTo>
                  <a:cubicBezTo>
                    <a:pt x="750907" y="132178"/>
                    <a:pt x="749882" y="137534"/>
                    <a:pt x="748287" y="145966"/>
                  </a:cubicBezTo>
                  <a:cubicBezTo>
                    <a:pt x="746691" y="154398"/>
                    <a:pt x="744184" y="163514"/>
                    <a:pt x="740766" y="173313"/>
                  </a:cubicBezTo>
                  <a:cubicBezTo>
                    <a:pt x="737348" y="183112"/>
                    <a:pt x="733132" y="189152"/>
                    <a:pt x="728118" y="191431"/>
                  </a:cubicBezTo>
                  <a:lnTo>
                    <a:pt x="669322" y="221512"/>
                  </a:lnTo>
                  <a:cubicBezTo>
                    <a:pt x="666131" y="222880"/>
                    <a:pt x="656901" y="227552"/>
                    <a:pt x="641633" y="235528"/>
                  </a:cubicBezTo>
                  <a:cubicBezTo>
                    <a:pt x="626364" y="243504"/>
                    <a:pt x="608246" y="251594"/>
                    <a:pt x="587280" y="259798"/>
                  </a:cubicBezTo>
                  <a:cubicBezTo>
                    <a:pt x="573151" y="265724"/>
                    <a:pt x="564605" y="269598"/>
                    <a:pt x="561642" y="271421"/>
                  </a:cubicBezTo>
                  <a:cubicBezTo>
                    <a:pt x="558679" y="273244"/>
                    <a:pt x="558565" y="275979"/>
                    <a:pt x="561300" y="279625"/>
                  </a:cubicBezTo>
                  <a:cubicBezTo>
                    <a:pt x="563579" y="282360"/>
                    <a:pt x="569163" y="285892"/>
                    <a:pt x="578050" y="290222"/>
                  </a:cubicBezTo>
                  <a:cubicBezTo>
                    <a:pt x="586938" y="294552"/>
                    <a:pt x="601637" y="301047"/>
                    <a:pt x="622148" y="309707"/>
                  </a:cubicBezTo>
                  <a:cubicBezTo>
                    <a:pt x="709659" y="347537"/>
                    <a:pt x="790561" y="385140"/>
                    <a:pt x="864854" y="422514"/>
                  </a:cubicBezTo>
                  <a:cubicBezTo>
                    <a:pt x="888555" y="434365"/>
                    <a:pt x="911002" y="445759"/>
                    <a:pt x="932196" y="456698"/>
                  </a:cubicBezTo>
                  <a:cubicBezTo>
                    <a:pt x="953390" y="467637"/>
                    <a:pt x="967862" y="474702"/>
                    <a:pt x="975610" y="477892"/>
                  </a:cubicBezTo>
                  <a:cubicBezTo>
                    <a:pt x="983358" y="481083"/>
                    <a:pt x="997716" y="485868"/>
                    <a:pt x="1018682" y="492249"/>
                  </a:cubicBezTo>
                  <a:cubicBezTo>
                    <a:pt x="1060614" y="505011"/>
                    <a:pt x="1117132" y="523699"/>
                    <a:pt x="1188234" y="548311"/>
                  </a:cubicBezTo>
                  <a:cubicBezTo>
                    <a:pt x="1195071" y="550590"/>
                    <a:pt x="1200199" y="552755"/>
                    <a:pt x="1203617" y="554806"/>
                  </a:cubicBezTo>
                  <a:cubicBezTo>
                    <a:pt x="1207035" y="556857"/>
                    <a:pt x="1209884" y="560162"/>
                    <a:pt x="1212163" y="564719"/>
                  </a:cubicBezTo>
                  <a:cubicBezTo>
                    <a:pt x="1214898" y="570645"/>
                    <a:pt x="1213758" y="573835"/>
                    <a:pt x="1208745" y="574291"/>
                  </a:cubicBezTo>
                  <a:cubicBezTo>
                    <a:pt x="1201452" y="575202"/>
                    <a:pt x="1195983" y="576114"/>
                    <a:pt x="1192336" y="577026"/>
                  </a:cubicBezTo>
                  <a:cubicBezTo>
                    <a:pt x="1183221" y="577937"/>
                    <a:pt x="1171826" y="579760"/>
                    <a:pt x="1158152" y="582495"/>
                  </a:cubicBezTo>
                  <a:cubicBezTo>
                    <a:pt x="1154050" y="582951"/>
                    <a:pt x="1149378" y="584090"/>
                    <a:pt x="1144137" y="585913"/>
                  </a:cubicBezTo>
                  <a:cubicBezTo>
                    <a:pt x="1138895" y="587737"/>
                    <a:pt x="1134907" y="589104"/>
                    <a:pt x="1132172" y="590016"/>
                  </a:cubicBezTo>
                  <a:lnTo>
                    <a:pt x="1099356" y="600271"/>
                  </a:lnTo>
                  <a:cubicBezTo>
                    <a:pt x="1095254" y="601638"/>
                    <a:pt x="1090354" y="603233"/>
                    <a:pt x="1084657" y="605056"/>
                  </a:cubicBezTo>
                  <a:cubicBezTo>
                    <a:pt x="1078959" y="606880"/>
                    <a:pt x="1072237" y="608703"/>
                    <a:pt x="1064488" y="610526"/>
                  </a:cubicBezTo>
                  <a:cubicBezTo>
                    <a:pt x="1044434" y="615084"/>
                    <a:pt x="1025519" y="617363"/>
                    <a:pt x="1007743" y="617363"/>
                  </a:cubicBezTo>
                  <a:cubicBezTo>
                    <a:pt x="983130" y="617363"/>
                    <a:pt x="962392" y="613716"/>
                    <a:pt x="945528" y="606424"/>
                  </a:cubicBezTo>
                  <a:cubicBezTo>
                    <a:pt x="928664" y="599131"/>
                    <a:pt x="910205" y="588420"/>
                    <a:pt x="890150" y="574291"/>
                  </a:cubicBezTo>
                  <a:cubicBezTo>
                    <a:pt x="885136" y="570645"/>
                    <a:pt x="877616" y="565631"/>
                    <a:pt x="867589" y="559250"/>
                  </a:cubicBezTo>
                  <a:cubicBezTo>
                    <a:pt x="855738" y="552413"/>
                    <a:pt x="846736" y="547172"/>
                    <a:pt x="840583" y="543525"/>
                  </a:cubicBezTo>
                  <a:cubicBezTo>
                    <a:pt x="834430" y="539879"/>
                    <a:pt x="831126" y="537030"/>
                    <a:pt x="830670" y="534979"/>
                  </a:cubicBezTo>
                  <a:cubicBezTo>
                    <a:pt x="830214" y="532928"/>
                    <a:pt x="829530" y="530991"/>
                    <a:pt x="828619" y="529168"/>
                  </a:cubicBezTo>
                  <a:cubicBezTo>
                    <a:pt x="824061" y="529624"/>
                    <a:pt x="810843" y="521648"/>
                    <a:pt x="788965" y="505239"/>
                  </a:cubicBezTo>
                  <a:cubicBezTo>
                    <a:pt x="767088" y="488831"/>
                    <a:pt x="737006" y="465130"/>
                    <a:pt x="698720" y="434137"/>
                  </a:cubicBezTo>
                  <a:cubicBezTo>
                    <a:pt x="641747" y="389014"/>
                    <a:pt x="596852" y="354260"/>
                    <a:pt x="564035" y="329876"/>
                  </a:cubicBezTo>
                  <a:cubicBezTo>
                    <a:pt x="531218" y="305491"/>
                    <a:pt x="506150" y="290108"/>
                    <a:pt x="488830" y="283727"/>
                  </a:cubicBezTo>
                  <a:cubicBezTo>
                    <a:pt x="491565" y="335687"/>
                    <a:pt x="497490" y="429579"/>
                    <a:pt x="506606" y="565403"/>
                  </a:cubicBezTo>
                  <a:cubicBezTo>
                    <a:pt x="509796" y="600954"/>
                    <a:pt x="511392" y="626023"/>
                    <a:pt x="511392" y="640608"/>
                  </a:cubicBezTo>
                  <a:cubicBezTo>
                    <a:pt x="511392" y="649268"/>
                    <a:pt x="510822" y="657814"/>
                    <a:pt x="509682" y="666246"/>
                  </a:cubicBezTo>
                  <a:cubicBezTo>
                    <a:pt x="508543" y="674678"/>
                    <a:pt x="506834" y="684135"/>
                    <a:pt x="504555" y="694618"/>
                  </a:cubicBezTo>
                  <a:cubicBezTo>
                    <a:pt x="504099" y="695986"/>
                    <a:pt x="503415" y="698037"/>
                    <a:pt x="502504" y="700772"/>
                  </a:cubicBezTo>
                  <a:cubicBezTo>
                    <a:pt x="501592" y="703506"/>
                    <a:pt x="501136" y="705785"/>
                    <a:pt x="501136" y="707608"/>
                  </a:cubicBezTo>
                  <a:cubicBezTo>
                    <a:pt x="501592" y="714445"/>
                    <a:pt x="500111" y="719687"/>
                    <a:pt x="496693" y="723333"/>
                  </a:cubicBezTo>
                  <a:cubicBezTo>
                    <a:pt x="493274" y="726979"/>
                    <a:pt x="488374" y="730170"/>
                    <a:pt x="481993" y="732904"/>
                  </a:cubicBezTo>
                  <a:cubicBezTo>
                    <a:pt x="472422" y="728347"/>
                    <a:pt x="456355" y="716838"/>
                    <a:pt x="433794" y="698379"/>
                  </a:cubicBezTo>
                  <a:cubicBezTo>
                    <a:pt x="411233" y="679919"/>
                    <a:pt x="394482" y="664081"/>
                    <a:pt x="383544" y="650863"/>
                  </a:cubicBezTo>
                  <a:cubicBezTo>
                    <a:pt x="407244" y="650863"/>
                    <a:pt x="422969" y="650293"/>
                    <a:pt x="430717" y="649154"/>
                  </a:cubicBezTo>
                  <a:cubicBezTo>
                    <a:pt x="438466" y="648014"/>
                    <a:pt x="444391" y="643570"/>
                    <a:pt x="448493" y="635822"/>
                  </a:cubicBezTo>
                  <a:cubicBezTo>
                    <a:pt x="452595" y="628074"/>
                    <a:pt x="454646" y="614172"/>
                    <a:pt x="454646" y="594118"/>
                  </a:cubicBezTo>
                  <a:cubicBezTo>
                    <a:pt x="454646" y="572696"/>
                    <a:pt x="452139" y="532359"/>
                    <a:pt x="447126" y="473106"/>
                  </a:cubicBezTo>
                  <a:lnTo>
                    <a:pt x="439605" y="372606"/>
                  </a:lnTo>
                  <a:cubicBezTo>
                    <a:pt x="434592" y="302414"/>
                    <a:pt x="430262" y="234958"/>
                    <a:pt x="426615" y="170236"/>
                  </a:cubicBezTo>
                  <a:cubicBezTo>
                    <a:pt x="422969" y="105515"/>
                    <a:pt x="420120" y="68482"/>
                    <a:pt x="418069" y="59139"/>
                  </a:cubicBezTo>
                  <a:cubicBezTo>
                    <a:pt x="416018" y="49795"/>
                    <a:pt x="410207" y="42161"/>
                    <a:pt x="400636" y="36235"/>
                  </a:cubicBezTo>
                  <a:cubicBezTo>
                    <a:pt x="398812" y="34868"/>
                    <a:pt x="395964" y="33045"/>
                    <a:pt x="392090" y="30766"/>
                  </a:cubicBezTo>
                  <a:cubicBezTo>
                    <a:pt x="388215" y="28487"/>
                    <a:pt x="384683" y="25980"/>
                    <a:pt x="381493" y="23245"/>
                  </a:cubicBezTo>
                  <a:cubicBezTo>
                    <a:pt x="378302" y="20967"/>
                    <a:pt x="374770" y="17662"/>
                    <a:pt x="370896" y="13332"/>
                  </a:cubicBezTo>
                  <a:cubicBezTo>
                    <a:pt x="367021" y="9002"/>
                    <a:pt x="363945" y="5698"/>
                    <a:pt x="361666" y="34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5D246FA-AE06-4901-AA34-DD78117F86EA}"/>
                </a:ext>
              </a:extLst>
            </p:cNvPr>
            <p:cNvSpPr txBox="1"/>
            <p:nvPr/>
          </p:nvSpPr>
          <p:spPr>
            <a:xfrm>
              <a:off x="2926584" y="3301096"/>
              <a:ext cx="1405695" cy="1127045"/>
            </a:xfrm>
            <a:custGeom>
              <a:avLst/>
              <a:gdLst/>
              <a:ahLst/>
              <a:cxnLst/>
              <a:rect l="l" t="t" r="r" b="b"/>
              <a:pathLst>
                <a:path w="1044606" h="837535">
                  <a:moveTo>
                    <a:pt x="564287" y="641138"/>
                  </a:moveTo>
                  <a:cubicBezTo>
                    <a:pt x="566184" y="641138"/>
                    <a:pt x="568082" y="642087"/>
                    <a:pt x="569979" y="643984"/>
                  </a:cubicBezTo>
                  <a:cubicBezTo>
                    <a:pt x="574249" y="647305"/>
                    <a:pt x="577688" y="654658"/>
                    <a:pt x="580297" y="666044"/>
                  </a:cubicBezTo>
                  <a:cubicBezTo>
                    <a:pt x="582906" y="677429"/>
                    <a:pt x="584211" y="690000"/>
                    <a:pt x="584211" y="703757"/>
                  </a:cubicBezTo>
                  <a:cubicBezTo>
                    <a:pt x="584211" y="719887"/>
                    <a:pt x="582314" y="732458"/>
                    <a:pt x="578518" y="741471"/>
                  </a:cubicBezTo>
                  <a:cubicBezTo>
                    <a:pt x="574723" y="750959"/>
                    <a:pt x="568675" y="759380"/>
                    <a:pt x="560373" y="766733"/>
                  </a:cubicBezTo>
                  <a:cubicBezTo>
                    <a:pt x="552071" y="774086"/>
                    <a:pt x="544125" y="777762"/>
                    <a:pt x="536535" y="777762"/>
                  </a:cubicBezTo>
                  <a:cubicBezTo>
                    <a:pt x="526573" y="777762"/>
                    <a:pt x="519931" y="771832"/>
                    <a:pt x="516611" y="759973"/>
                  </a:cubicBezTo>
                  <a:cubicBezTo>
                    <a:pt x="513764" y="750485"/>
                    <a:pt x="510443" y="742183"/>
                    <a:pt x="506648" y="735067"/>
                  </a:cubicBezTo>
                  <a:cubicBezTo>
                    <a:pt x="502853" y="727951"/>
                    <a:pt x="498109" y="720361"/>
                    <a:pt x="492417" y="712296"/>
                  </a:cubicBezTo>
                  <a:cubicBezTo>
                    <a:pt x="485775" y="703283"/>
                    <a:pt x="482454" y="696642"/>
                    <a:pt x="482454" y="692372"/>
                  </a:cubicBezTo>
                  <a:cubicBezTo>
                    <a:pt x="482454" y="686679"/>
                    <a:pt x="486487" y="681698"/>
                    <a:pt x="494551" y="677429"/>
                  </a:cubicBezTo>
                  <a:cubicBezTo>
                    <a:pt x="498347" y="675531"/>
                    <a:pt x="500244" y="673397"/>
                    <a:pt x="500244" y="671025"/>
                  </a:cubicBezTo>
                  <a:cubicBezTo>
                    <a:pt x="500244" y="669127"/>
                    <a:pt x="499058" y="666992"/>
                    <a:pt x="496686" y="664620"/>
                  </a:cubicBezTo>
                  <a:cubicBezTo>
                    <a:pt x="494789" y="662723"/>
                    <a:pt x="494433" y="660351"/>
                    <a:pt x="495619" y="657504"/>
                  </a:cubicBezTo>
                  <a:cubicBezTo>
                    <a:pt x="496805" y="654658"/>
                    <a:pt x="498821" y="653235"/>
                    <a:pt x="501667" y="653235"/>
                  </a:cubicBezTo>
                  <a:cubicBezTo>
                    <a:pt x="502142" y="653235"/>
                    <a:pt x="503802" y="653709"/>
                    <a:pt x="506648" y="654658"/>
                  </a:cubicBezTo>
                  <a:cubicBezTo>
                    <a:pt x="508072" y="655607"/>
                    <a:pt x="510918" y="657860"/>
                    <a:pt x="515187" y="661418"/>
                  </a:cubicBezTo>
                  <a:cubicBezTo>
                    <a:pt x="519457" y="664976"/>
                    <a:pt x="523726" y="666755"/>
                    <a:pt x="527996" y="666755"/>
                  </a:cubicBezTo>
                  <a:cubicBezTo>
                    <a:pt x="530368" y="666755"/>
                    <a:pt x="532265" y="666281"/>
                    <a:pt x="533689" y="665332"/>
                  </a:cubicBezTo>
                  <a:cubicBezTo>
                    <a:pt x="541279" y="660114"/>
                    <a:pt x="547920" y="654777"/>
                    <a:pt x="553613" y="649321"/>
                  </a:cubicBezTo>
                  <a:cubicBezTo>
                    <a:pt x="559306" y="643866"/>
                    <a:pt x="562864" y="641138"/>
                    <a:pt x="564287" y="641138"/>
                  </a:cubicBezTo>
                  <a:close/>
                  <a:moveTo>
                    <a:pt x="291750" y="419124"/>
                  </a:moveTo>
                  <a:cubicBezTo>
                    <a:pt x="292224" y="420072"/>
                    <a:pt x="292461" y="422444"/>
                    <a:pt x="292461" y="426240"/>
                  </a:cubicBezTo>
                  <a:cubicBezTo>
                    <a:pt x="292461" y="439048"/>
                    <a:pt x="288429" y="460989"/>
                    <a:pt x="280364" y="492061"/>
                  </a:cubicBezTo>
                  <a:cubicBezTo>
                    <a:pt x="272300" y="523134"/>
                    <a:pt x="263168" y="553732"/>
                    <a:pt x="252969" y="583855"/>
                  </a:cubicBezTo>
                  <a:cubicBezTo>
                    <a:pt x="242769" y="613979"/>
                    <a:pt x="236009" y="631650"/>
                    <a:pt x="232688" y="636869"/>
                  </a:cubicBezTo>
                  <a:cubicBezTo>
                    <a:pt x="231740" y="637817"/>
                    <a:pt x="231265" y="642561"/>
                    <a:pt x="231265" y="651100"/>
                  </a:cubicBezTo>
                  <a:cubicBezTo>
                    <a:pt x="229368" y="678140"/>
                    <a:pt x="225335" y="701623"/>
                    <a:pt x="219168" y="721547"/>
                  </a:cubicBezTo>
                  <a:cubicBezTo>
                    <a:pt x="213001" y="741471"/>
                    <a:pt x="201379" y="750722"/>
                    <a:pt x="184301" y="749299"/>
                  </a:cubicBezTo>
                  <a:cubicBezTo>
                    <a:pt x="176236" y="748824"/>
                    <a:pt x="170781" y="746927"/>
                    <a:pt x="167934" y="743606"/>
                  </a:cubicBezTo>
                  <a:cubicBezTo>
                    <a:pt x="165088" y="740285"/>
                    <a:pt x="162716" y="735067"/>
                    <a:pt x="160818" y="727951"/>
                  </a:cubicBezTo>
                  <a:cubicBezTo>
                    <a:pt x="158921" y="719412"/>
                    <a:pt x="155956" y="712178"/>
                    <a:pt x="151923" y="706248"/>
                  </a:cubicBezTo>
                  <a:cubicBezTo>
                    <a:pt x="147891" y="700318"/>
                    <a:pt x="140420" y="695218"/>
                    <a:pt x="129509" y="690949"/>
                  </a:cubicBezTo>
                  <a:lnTo>
                    <a:pt x="105315" y="681698"/>
                  </a:lnTo>
                  <a:lnTo>
                    <a:pt x="111719" y="658928"/>
                  </a:lnTo>
                  <a:cubicBezTo>
                    <a:pt x="115988" y="646119"/>
                    <a:pt x="118835" y="638529"/>
                    <a:pt x="120258" y="636157"/>
                  </a:cubicBezTo>
                  <a:cubicBezTo>
                    <a:pt x="121681" y="633785"/>
                    <a:pt x="124527" y="632362"/>
                    <a:pt x="128797" y="631887"/>
                  </a:cubicBezTo>
                  <a:cubicBezTo>
                    <a:pt x="131169" y="631413"/>
                    <a:pt x="134490" y="631176"/>
                    <a:pt x="138759" y="631176"/>
                  </a:cubicBezTo>
                  <a:cubicBezTo>
                    <a:pt x="143503" y="631176"/>
                    <a:pt x="147654" y="631650"/>
                    <a:pt x="151212" y="632599"/>
                  </a:cubicBezTo>
                  <a:cubicBezTo>
                    <a:pt x="154770" y="633548"/>
                    <a:pt x="157260" y="634022"/>
                    <a:pt x="158684" y="634022"/>
                  </a:cubicBezTo>
                  <a:cubicBezTo>
                    <a:pt x="160581" y="634022"/>
                    <a:pt x="162716" y="632599"/>
                    <a:pt x="165088" y="629753"/>
                  </a:cubicBezTo>
                  <a:cubicBezTo>
                    <a:pt x="178371" y="614572"/>
                    <a:pt x="191416" y="595952"/>
                    <a:pt x="204225" y="573893"/>
                  </a:cubicBezTo>
                  <a:cubicBezTo>
                    <a:pt x="217033" y="551834"/>
                    <a:pt x="231740" y="524438"/>
                    <a:pt x="248343" y="491705"/>
                  </a:cubicBezTo>
                  <a:cubicBezTo>
                    <a:pt x="261152" y="467037"/>
                    <a:pt x="270521" y="449603"/>
                    <a:pt x="276451" y="439404"/>
                  </a:cubicBezTo>
                  <a:cubicBezTo>
                    <a:pt x="282381" y="429204"/>
                    <a:pt x="287480" y="422444"/>
                    <a:pt x="291750" y="419124"/>
                  </a:cubicBezTo>
                  <a:close/>
                  <a:moveTo>
                    <a:pt x="145875" y="357927"/>
                  </a:moveTo>
                  <a:cubicBezTo>
                    <a:pt x="164851" y="357927"/>
                    <a:pt x="179557" y="363383"/>
                    <a:pt x="189993" y="374294"/>
                  </a:cubicBezTo>
                  <a:cubicBezTo>
                    <a:pt x="194263" y="378563"/>
                    <a:pt x="196398" y="383070"/>
                    <a:pt x="196398" y="387814"/>
                  </a:cubicBezTo>
                  <a:cubicBezTo>
                    <a:pt x="196398" y="400622"/>
                    <a:pt x="186791" y="409162"/>
                    <a:pt x="167578" y="413431"/>
                  </a:cubicBezTo>
                  <a:cubicBezTo>
                    <a:pt x="148366" y="417701"/>
                    <a:pt x="138522" y="419835"/>
                    <a:pt x="138048" y="419835"/>
                  </a:cubicBezTo>
                  <a:cubicBezTo>
                    <a:pt x="128560" y="424579"/>
                    <a:pt x="118360" y="426951"/>
                    <a:pt x="107449" y="426951"/>
                  </a:cubicBezTo>
                  <a:cubicBezTo>
                    <a:pt x="100334" y="426951"/>
                    <a:pt x="91557" y="426002"/>
                    <a:pt x="81121" y="424105"/>
                  </a:cubicBezTo>
                  <a:cubicBezTo>
                    <a:pt x="70684" y="422207"/>
                    <a:pt x="60011" y="420072"/>
                    <a:pt x="49100" y="417701"/>
                  </a:cubicBezTo>
                  <a:cubicBezTo>
                    <a:pt x="46253" y="417226"/>
                    <a:pt x="41984" y="415210"/>
                    <a:pt x="36291" y="411652"/>
                  </a:cubicBezTo>
                  <a:cubicBezTo>
                    <a:pt x="30598" y="408094"/>
                    <a:pt x="19450" y="400385"/>
                    <a:pt x="2847" y="388526"/>
                  </a:cubicBezTo>
                  <a:lnTo>
                    <a:pt x="0" y="384256"/>
                  </a:lnTo>
                  <a:cubicBezTo>
                    <a:pt x="9488" y="382358"/>
                    <a:pt x="18620" y="380461"/>
                    <a:pt x="27396" y="378563"/>
                  </a:cubicBezTo>
                  <a:cubicBezTo>
                    <a:pt x="36172" y="376666"/>
                    <a:pt x="44356" y="375005"/>
                    <a:pt x="51946" y="373582"/>
                  </a:cubicBezTo>
                  <a:cubicBezTo>
                    <a:pt x="77089" y="367890"/>
                    <a:pt x="96539" y="363857"/>
                    <a:pt x="110296" y="361485"/>
                  </a:cubicBezTo>
                  <a:cubicBezTo>
                    <a:pt x="124053" y="359113"/>
                    <a:pt x="135913" y="357927"/>
                    <a:pt x="145875" y="357927"/>
                  </a:cubicBezTo>
                  <a:close/>
                  <a:moveTo>
                    <a:pt x="849632" y="228419"/>
                  </a:moveTo>
                  <a:cubicBezTo>
                    <a:pt x="846311" y="228419"/>
                    <a:pt x="843702" y="228656"/>
                    <a:pt x="841805" y="229131"/>
                  </a:cubicBezTo>
                  <a:cubicBezTo>
                    <a:pt x="828047" y="232451"/>
                    <a:pt x="817611" y="234586"/>
                    <a:pt x="810495" y="235535"/>
                  </a:cubicBezTo>
                  <a:cubicBezTo>
                    <a:pt x="794366" y="238856"/>
                    <a:pt x="777999" y="242888"/>
                    <a:pt x="761396" y="247632"/>
                  </a:cubicBezTo>
                  <a:cubicBezTo>
                    <a:pt x="744792" y="252376"/>
                    <a:pt x="719649" y="261152"/>
                    <a:pt x="685968" y="273960"/>
                  </a:cubicBezTo>
                  <a:lnTo>
                    <a:pt x="642561" y="290327"/>
                  </a:lnTo>
                  <a:cubicBezTo>
                    <a:pt x="616944" y="299815"/>
                    <a:pt x="600459" y="306575"/>
                    <a:pt x="593106" y="310607"/>
                  </a:cubicBezTo>
                  <a:cubicBezTo>
                    <a:pt x="585753" y="314639"/>
                    <a:pt x="582076" y="319976"/>
                    <a:pt x="582076" y="326618"/>
                  </a:cubicBezTo>
                  <a:cubicBezTo>
                    <a:pt x="582076" y="328515"/>
                    <a:pt x="583025" y="334208"/>
                    <a:pt x="584923" y="343696"/>
                  </a:cubicBezTo>
                  <a:cubicBezTo>
                    <a:pt x="587295" y="351760"/>
                    <a:pt x="589429" y="361960"/>
                    <a:pt x="591327" y="374294"/>
                  </a:cubicBezTo>
                  <a:cubicBezTo>
                    <a:pt x="592276" y="379987"/>
                    <a:pt x="595834" y="382833"/>
                    <a:pt x="602001" y="382833"/>
                  </a:cubicBezTo>
                  <a:cubicBezTo>
                    <a:pt x="607693" y="382833"/>
                    <a:pt x="615521" y="380817"/>
                    <a:pt x="625483" y="376784"/>
                  </a:cubicBezTo>
                  <a:cubicBezTo>
                    <a:pt x="635445" y="372752"/>
                    <a:pt x="648728" y="366466"/>
                    <a:pt x="665332" y="357927"/>
                  </a:cubicBezTo>
                  <a:lnTo>
                    <a:pt x="707315" y="338003"/>
                  </a:lnTo>
                  <a:cubicBezTo>
                    <a:pt x="713482" y="335157"/>
                    <a:pt x="718938" y="333022"/>
                    <a:pt x="723682" y="331599"/>
                  </a:cubicBezTo>
                  <a:cubicBezTo>
                    <a:pt x="728426" y="330176"/>
                    <a:pt x="732458" y="328752"/>
                    <a:pt x="735779" y="327329"/>
                  </a:cubicBezTo>
                  <a:lnTo>
                    <a:pt x="750722" y="322348"/>
                  </a:lnTo>
                  <a:cubicBezTo>
                    <a:pt x="754991" y="323297"/>
                    <a:pt x="760803" y="324720"/>
                    <a:pt x="768156" y="326618"/>
                  </a:cubicBezTo>
                  <a:cubicBezTo>
                    <a:pt x="775509" y="328515"/>
                    <a:pt x="781439" y="330413"/>
                    <a:pt x="785945" y="332310"/>
                  </a:cubicBezTo>
                  <a:cubicBezTo>
                    <a:pt x="790452" y="334208"/>
                    <a:pt x="792705" y="336580"/>
                    <a:pt x="792705" y="339426"/>
                  </a:cubicBezTo>
                  <a:cubicBezTo>
                    <a:pt x="792705" y="341798"/>
                    <a:pt x="789859" y="345593"/>
                    <a:pt x="784166" y="350812"/>
                  </a:cubicBezTo>
                  <a:cubicBezTo>
                    <a:pt x="764242" y="365518"/>
                    <a:pt x="741946" y="375954"/>
                    <a:pt x="717277" y="382121"/>
                  </a:cubicBezTo>
                  <a:cubicBezTo>
                    <a:pt x="693083" y="388288"/>
                    <a:pt x="671024" y="391372"/>
                    <a:pt x="651100" y="391372"/>
                  </a:cubicBezTo>
                  <a:cubicBezTo>
                    <a:pt x="639715" y="391372"/>
                    <a:pt x="629515" y="390542"/>
                    <a:pt x="620502" y="388881"/>
                  </a:cubicBezTo>
                  <a:cubicBezTo>
                    <a:pt x="611488" y="387221"/>
                    <a:pt x="605559" y="386391"/>
                    <a:pt x="602712" y="386391"/>
                  </a:cubicBezTo>
                  <a:cubicBezTo>
                    <a:pt x="598917" y="386391"/>
                    <a:pt x="597020" y="388763"/>
                    <a:pt x="597020" y="393507"/>
                  </a:cubicBezTo>
                  <a:cubicBezTo>
                    <a:pt x="597020" y="395404"/>
                    <a:pt x="598680" y="406315"/>
                    <a:pt x="602001" y="426240"/>
                  </a:cubicBezTo>
                  <a:lnTo>
                    <a:pt x="607693" y="456838"/>
                  </a:lnTo>
                  <a:cubicBezTo>
                    <a:pt x="609117" y="463479"/>
                    <a:pt x="610302" y="472493"/>
                    <a:pt x="611251" y="483878"/>
                  </a:cubicBezTo>
                  <a:cubicBezTo>
                    <a:pt x="612200" y="491468"/>
                    <a:pt x="613030" y="496686"/>
                    <a:pt x="613742" y="499533"/>
                  </a:cubicBezTo>
                  <a:cubicBezTo>
                    <a:pt x="614453" y="502379"/>
                    <a:pt x="616232" y="503802"/>
                    <a:pt x="619079" y="503802"/>
                  </a:cubicBezTo>
                  <a:cubicBezTo>
                    <a:pt x="622874" y="503802"/>
                    <a:pt x="632124" y="499533"/>
                    <a:pt x="646830" y="490994"/>
                  </a:cubicBezTo>
                  <a:cubicBezTo>
                    <a:pt x="697116" y="464428"/>
                    <a:pt x="748824" y="440946"/>
                    <a:pt x="801956" y="420547"/>
                  </a:cubicBezTo>
                  <a:cubicBezTo>
                    <a:pt x="816662" y="415329"/>
                    <a:pt x="828996" y="399199"/>
                    <a:pt x="838958" y="372159"/>
                  </a:cubicBezTo>
                  <a:cubicBezTo>
                    <a:pt x="848921" y="345119"/>
                    <a:pt x="858171" y="313335"/>
                    <a:pt x="866710" y="276807"/>
                  </a:cubicBezTo>
                  <a:cubicBezTo>
                    <a:pt x="870505" y="259729"/>
                    <a:pt x="873114" y="250241"/>
                    <a:pt x="874538" y="248343"/>
                  </a:cubicBezTo>
                  <a:cubicBezTo>
                    <a:pt x="876435" y="246446"/>
                    <a:pt x="876435" y="243837"/>
                    <a:pt x="874538" y="240516"/>
                  </a:cubicBezTo>
                  <a:cubicBezTo>
                    <a:pt x="872640" y="237195"/>
                    <a:pt x="869438" y="234349"/>
                    <a:pt x="864931" y="231977"/>
                  </a:cubicBezTo>
                  <a:cubicBezTo>
                    <a:pt x="860424" y="229605"/>
                    <a:pt x="855325" y="228419"/>
                    <a:pt x="849632" y="228419"/>
                  </a:cubicBezTo>
                  <a:close/>
                  <a:moveTo>
                    <a:pt x="606270" y="117412"/>
                  </a:moveTo>
                  <a:cubicBezTo>
                    <a:pt x="601052" y="117412"/>
                    <a:pt x="588481" y="120021"/>
                    <a:pt x="568556" y="125239"/>
                  </a:cubicBezTo>
                  <a:cubicBezTo>
                    <a:pt x="556222" y="128560"/>
                    <a:pt x="540804" y="132118"/>
                    <a:pt x="522303" y="135913"/>
                  </a:cubicBezTo>
                  <a:lnTo>
                    <a:pt x="503090" y="140183"/>
                  </a:lnTo>
                  <a:cubicBezTo>
                    <a:pt x="505462" y="144926"/>
                    <a:pt x="508427" y="150738"/>
                    <a:pt x="511985" y="157616"/>
                  </a:cubicBezTo>
                  <a:cubicBezTo>
                    <a:pt x="515543" y="164495"/>
                    <a:pt x="518152" y="170069"/>
                    <a:pt x="519813" y="174339"/>
                  </a:cubicBezTo>
                  <a:cubicBezTo>
                    <a:pt x="521473" y="178608"/>
                    <a:pt x="522540" y="183115"/>
                    <a:pt x="523015" y="187859"/>
                  </a:cubicBezTo>
                  <a:lnTo>
                    <a:pt x="524438" y="204937"/>
                  </a:lnTo>
                  <a:lnTo>
                    <a:pt x="527996" y="219880"/>
                  </a:lnTo>
                  <a:cubicBezTo>
                    <a:pt x="530842" y="228419"/>
                    <a:pt x="532265" y="234349"/>
                    <a:pt x="532265" y="237670"/>
                  </a:cubicBezTo>
                  <a:cubicBezTo>
                    <a:pt x="531317" y="248106"/>
                    <a:pt x="530368" y="255459"/>
                    <a:pt x="529419" y="259729"/>
                  </a:cubicBezTo>
                  <a:cubicBezTo>
                    <a:pt x="528470" y="268268"/>
                    <a:pt x="527996" y="273486"/>
                    <a:pt x="527996" y="275384"/>
                  </a:cubicBezTo>
                  <a:cubicBezTo>
                    <a:pt x="527996" y="279179"/>
                    <a:pt x="528945" y="281788"/>
                    <a:pt x="530842" y="283211"/>
                  </a:cubicBezTo>
                  <a:cubicBezTo>
                    <a:pt x="538907" y="287955"/>
                    <a:pt x="547209" y="290327"/>
                    <a:pt x="555748" y="290327"/>
                  </a:cubicBezTo>
                  <a:cubicBezTo>
                    <a:pt x="569979" y="290327"/>
                    <a:pt x="582314" y="283567"/>
                    <a:pt x="592750" y="270047"/>
                  </a:cubicBezTo>
                  <a:cubicBezTo>
                    <a:pt x="603187" y="256527"/>
                    <a:pt x="611251" y="239449"/>
                    <a:pt x="616944" y="218813"/>
                  </a:cubicBezTo>
                  <a:cubicBezTo>
                    <a:pt x="622637" y="198177"/>
                    <a:pt x="625483" y="177185"/>
                    <a:pt x="625483" y="155837"/>
                  </a:cubicBezTo>
                  <a:cubicBezTo>
                    <a:pt x="625483" y="150619"/>
                    <a:pt x="625009" y="143266"/>
                    <a:pt x="624060" y="133778"/>
                  </a:cubicBezTo>
                  <a:cubicBezTo>
                    <a:pt x="623585" y="128086"/>
                    <a:pt x="621925" y="123935"/>
                    <a:pt x="619079" y="121326"/>
                  </a:cubicBezTo>
                  <a:cubicBezTo>
                    <a:pt x="616232" y="118716"/>
                    <a:pt x="611963" y="117412"/>
                    <a:pt x="606270" y="117412"/>
                  </a:cubicBezTo>
                  <a:close/>
                  <a:moveTo>
                    <a:pt x="260440" y="78275"/>
                  </a:moveTo>
                  <a:cubicBezTo>
                    <a:pt x="271826" y="78275"/>
                    <a:pt x="283567" y="83137"/>
                    <a:pt x="295664" y="92862"/>
                  </a:cubicBezTo>
                  <a:cubicBezTo>
                    <a:pt x="307760" y="102587"/>
                    <a:pt x="313809" y="113142"/>
                    <a:pt x="313809" y="124528"/>
                  </a:cubicBezTo>
                  <a:cubicBezTo>
                    <a:pt x="313809" y="139708"/>
                    <a:pt x="302661" y="151805"/>
                    <a:pt x="280364" y="160818"/>
                  </a:cubicBezTo>
                  <a:cubicBezTo>
                    <a:pt x="251427" y="172678"/>
                    <a:pt x="230554" y="178608"/>
                    <a:pt x="217745" y="178608"/>
                  </a:cubicBezTo>
                  <a:cubicBezTo>
                    <a:pt x="207783" y="178608"/>
                    <a:pt x="203751" y="174576"/>
                    <a:pt x="205648" y="166511"/>
                  </a:cubicBezTo>
                  <a:cubicBezTo>
                    <a:pt x="206597" y="161767"/>
                    <a:pt x="207071" y="158684"/>
                    <a:pt x="207071" y="157261"/>
                  </a:cubicBezTo>
                  <a:cubicBezTo>
                    <a:pt x="207071" y="152991"/>
                    <a:pt x="205648" y="150026"/>
                    <a:pt x="202802" y="148366"/>
                  </a:cubicBezTo>
                  <a:cubicBezTo>
                    <a:pt x="199955" y="146705"/>
                    <a:pt x="195686" y="145401"/>
                    <a:pt x="189993" y="144452"/>
                  </a:cubicBezTo>
                  <a:cubicBezTo>
                    <a:pt x="184301" y="143503"/>
                    <a:pt x="179675" y="142317"/>
                    <a:pt x="176117" y="140894"/>
                  </a:cubicBezTo>
                  <a:cubicBezTo>
                    <a:pt x="172559" y="139471"/>
                    <a:pt x="169594" y="136625"/>
                    <a:pt x="167223" y="132355"/>
                  </a:cubicBezTo>
                  <a:cubicBezTo>
                    <a:pt x="165799" y="129983"/>
                    <a:pt x="163190" y="128204"/>
                    <a:pt x="159395" y="127018"/>
                  </a:cubicBezTo>
                  <a:cubicBezTo>
                    <a:pt x="155600" y="125832"/>
                    <a:pt x="153465" y="125239"/>
                    <a:pt x="152991" y="125239"/>
                  </a:cubicBezTo>
                  <a:cubicBezTo>
                    <a:pt x="144926" y="122867"/>
                    <a:pt x="138759" y="120614"/>
                    <a:pt x="134490" y="118479"/>
                  </a:cubicBezTo>
                  <a:cubicBezTo>
                    <a:pt x="130220" y="116344"/>
                    <a:pt x="126425" y="112905"/>
                    <a:pt x="123104" y="108161"/>
                  </a:cubicBezTo>
                  <a:cubicBezTo>
                    <a:pt x="127374" y="107687"/>
                    <a:pt x="133897" y="106857"/>
                    <a:pt x="142673" y="105671"/>
                  </a:cubicBezTo>
                  <a:cubicBezTo>
                    <a:pt x="151449" y="104485"/>
                    <a:pt x="159514" y="102943"/>
                    <a:pt x="166867" y="101045"/>
                  </a:cubicBezTo>
                  <a:cubicBezTo>
                    <a:pt x="174220" y="99148"/>
                    <a:pt x="179557" y="96776"/>
                    <a:pt x="182877" y="93930"/>
                  </a:cubicBezTo>
                  <a:cubicBezTo>
                    <a:pt x="185724" y="91083"/>
                    <a:pt x="189044" y="88948"/>
                    <a:pt x="192840" y="87525"/>
                  </a:cubicBezTo>
                  <a:cubicBezTo>
                    <a:pt x="196635" y="86102"/>
                    <a:pt x="201023" y="85509"/>
                    <a:pt x="206004" y="85746"/>
                  </a:cubicBezTo>
                  <a:cubicBezTo>
                    <a:pt x="210985" y="85984"/>
                    <a:pt x="214662" y="86102"/>
                    <a:pt x="217033" y="86102"/>
                  </a:cubicBezTo>
                  <a:cubicBezTo>
                    <a:pt x="229842" y="86102"/>
                    <a:pt x="241465" y="83967"/>
                    <a:pt x="251901" y="79698"/>
                  </a:cubicBezTo>
                  <a:cubicBezTo>
                    <a:pt x="255696" y="78749"/>
                    <a:pt x="258543" y="78275"/>
                    <a:pt x="260440" y="78275"/>
                  </a:cubicBezTo>
                  <a:close/>
                  <a:moveTo>
                    <a:pt x="806225" y="0"/>
                  </a:moveTo>
                  <a:cubicBezTo>
                    <a:pt x="820932" y="0"/>
                    <a:pt x="831131" y="2847"/>
                    <a:pt x="836824" y="8539"/>
                  </a:cubicBezTo>
                  <a:cubicBezTo>
                    <a:pt x="841567" y="12809"/>
                    <a:pt x="843939" y="20162"/>
                    <a:pt x="843939" y="30599"/>
                  </a:cubicBezTo>
                  <a:cubicBezTo>
                    <a:pt x="843939" y="40561"/>
                    <a:pt x="841330" y="46491"/>
                    <a:pt x="836112" y="48388"/>
                  </a:cubicBezTo>
                  <a:cubicBezTo>
                    <a:pt x="817136" y="56927"/>
                    <a:pt x="803735" y="62383"/>
                    <a:pt x="795907" y="64755"/>
                  </a:cubicBezTo>
                  <a:cubicBezTo>
                    <a:pt x="788080" y="67127"/>
                    <a:pt x="779185" y="69261"/>
                    <a:pt x="769223" y="71159"/>
                  </a:cubicBezTo>
                  <a:cubicBezTo>
                    <a:pt x="746927" y="74480"/>
                    <a:pt x="719887" y="80884"/>
                    <a:pt x="688102" y="90372"/>
                  </a:cubicBezTo>
                  <a:cubicBezTo>
                    <a:pt x="688102" y="91795"/>
                    <a:pt x="687865" y="92744"/>
                    <a:pt x="687391" y="93218"/>
                  </a:cubicBezTo>
                  <a:cubicBezTo>
                    <a:pt x="691186" y="95590"/>
                    <a:pt x="695930" y="98555"/>
                    <a:pt x="701622" y="102113"/>
                  </a:cubicBezTo>
                  <a:cubicBezTo>
                    <a:pt x="707315" y="105671"/>
                    <a:pt x="711703" y="108991"/>
                    <a:pt x="714787" y="112075"/>
                  </a:cubicBezTo>
                  <a:cubicBezTo>
                    <a:pt x="717870" y="115158"/>
                    <a:pt x="719412" y="119072"/>
                    <a:pt x="719412" y="123816"/>
                  </a:cubicBezTo>
                  <a:cubicBezTo>
                    <a:pt x="719412" y="129509"/>
                    <a:pt x="717159" y="136862"/>
                    <a:pt x="712652" y="145875"/>
                  </a:cubicBezTo>
                  <a:cubicBezTo>
                    <a:pt x="708145" y="154889"/>
                    <a:pt x="700911" y="167460"/>
                    <a:pt x="690949" y="183589"/>
                  </a:cubicBezTo>
                  <a:cubicBezTo>
                    <a:pt x="688102" y="188333"/>
                    <a:pt x="683833" y="193077"/>
                    <a:pt x="678140" y="197821"/>
                  </a:cubicBezTo>
                  <a:cubicBezTo>
                    <a:pt x="671024" y="204462"/>
                    <a:pt x="665450" y="210985"/>
                    <a:pt x="661418" y="217389"/>
                  </a:cubicBezTo>
                  <a:cubicBezTo>
                    <a:pt x="657386" y="223794"/>
                    <a:pt x="654658" y="232689"/>
                    <a:pt x="653235" y="244074"/>
                  </a:cubicBezTo>
                  <a:cubicBezTo>
                    <a:pt x="662248" y="242176"/>
                    <a:pt x="673159" y="238856"/>
                    <a:pt x="685968" y="234112"/>
                  </a:cubicBezTo>
                  <a:cubicBezTo>
                    <a:pt x="698776" y="229368"/>
                    <a:pt x="711822" y="224387"/>
                    <a:pt x="725105" y="219168"/>
                  </a:cubicBezTo>
                  <a:cubicBezTo>
                    <a:pt x="754043" y="206834"/>
                    <a:pt x="779660" y="197228"/>
                    <a:pt x="801956" y="190349"/>
                  </a:cubicBezTo>
                  <a:cubicBezTo>
                    <a:pt x="824252" y="183471"/>
                    <a:pt x="846549" y="180031"/>
                    <a:pt x="868845" y="180031"/>
                  </a:cubicBezTo>
                  <a:cubicBezTo>
                    <a:pt x="894936" y="180031"/>
                    <a:pt x="918893" y="185961"/>
                    <a:pt x="940715" y="197821"/>
                  </a:cubicBezTo>
                  <a:cubicBezTo>
                    <a:pt x="944036" y="199718"/>
                    <a:pt x="947119" y="200667"/>
                    <a:pt x="949966" y="200667"/>
                  </a:cubicBezTo>
                  <a:lnTo>
                    <a:pt x="952100" y="200667"/>
                  </a:lnTo>
                  <a:cubicBezTo>
                    <a:pt x="956370" y="200667"/>
                    <a:pt x="967281" y="208732"/>
                    <a:pt x="984833" y="224861"/>
                  </a:cubicBezTo>
                  <a:cubicBezTo>
                    <a:pt x="986731" y="226759"/>
                    <a:pt x="987680" y="231977"/>
                    <a:pt x="987680" y="240516"/>
                  </a:cubicBezTo>
                  <a:cubicBezTo>
                    <a:pt x="987680" y="257120"/>
                    <a:pt x="983173" y="269928"/>
                    <a:pt x="974159" y="278942"/>
                  </a:cubicBezTo>
                  <a:cubicBezTo>
                    <a:pt x="962774" y="290327"/>
                    <a:pt x="955184" y="298629"/>
                    <a:pt x="951389" y="303847"/>
                  </a:cubicBezTo>
                  <a:cubicBezTo>
                    <a:pt x="947594" y="309065"/>
                    <a:pt x="945222" y="313691"/>
                    <a:pt x="944273" y="317723"/>
                  </a:cubicBezTo>
                  <a:cubicBezTo>
                    <a:pt x="943324" y="321755"/>
                    <a:pt x="941901" y="324957"/>
                    <a:pt x="940003" y="327329"/>
                  </a:cubicBezTo>
                  <a:cubicBezTo>
                    <a:pt x="934785" y="333971"/>
                    <a:pt x="927669" y="342510"/>
                    <a:pt x="918656" y="352946"/>
                  </a:cubicBezTo>
                  <a:cubicBezTo>
                    <a:pt x="917233" y="354369"/>
                    <a:pt x="914623" y="357334"/>
                    <a:pt x="910828" y="361841"/>
                  </a:cubicBezTo>
                  <a:cubicBezTo>
                    <a:pt x="907033" y="366348"/>
                    <a:pt x="904898" y="370262"/>
                    <a:pt x="904424" y="373582"/>
                  </a:cubicBezTo>
                  <a:cubicBezTo>
                    <a:pt x="903475" y="380698"/>
                    <a:pt x="901459" y="385561"/>
                    <a:pt x="898376" y="388170"/>
                  </a:cubicBezTo>
                  <a:cubicBezTo>
                    <a:pt x="895292" y="390779"/>
                    <a:pt x="890904" y="393032"/>
                    <a:pt x="885211" y="394930"/>
                  </a:cubicBezTo>
                  <a:cubicBezTo>
                    <a:pt x="879993" y="396827"/>
                    <a:pt x="876198" y="398725"/>
                    <a:pt x="873826" y="400622"/>
                  </a:cubicBezTo>
                  <a:cubicBezTo>
                    <a:pt x="871454" y="402520"/>
                    <a:pt x="870031" y="406078"/>
                    <a:pt x="869556" y="411296"/>
                  </a:cubicBezTo>
                  <a:cubicBezTo>
                    <a:pt x="869082" y="417938"/>
                    <a:pt x="863745" y="425884"/>
                    <a:pt x="853546" y="435134"/>
                  </a:cubicBezTo>
                  <a:cubicBezTo>
                    <a:pt x="843346" y="444385"/>
                    <a:pt x="834926" y="451145"/>
                    <a:pt x="828285" y="455414"/>
                  </a:cubicBezTo>
                  <a:cubicBezTo>
                    <a:pt x="808835" y="467274"/>
                    <a:pt x="786064" y="476762"/>
                    <a:pt x="759972" y="483878"/>
                  </a:cubicBezTo>
                  <a:cubicBezTo>
                    <a:pt x="752857" y="485301"/>
                    <a:pt x="747757" y="486724"/>
                    <a:pt x="744673" y="488147"/>
                  </a:cubicBezTo>
                  <a:cubicBezTo>
                    <a:pt x="741590" y="489571"/>
                    <a:pt x="740048" y="491705"/>
                    <a:pt x="740048" y="494552"/>
                  </a:cubicBezTo>
                  <a:cubicBezTo>
                    <a:pt x="740048" y="497872"/>
                    <a:pt x="743606" y="503802"/>
                    <a:pt x="750722" y="512341"/>
                  </a:cubicBezTo>
                  <a:lnTo>
                    <a:pt x="764954" y="529419"/>
                  </a:lnTo>
                  <a:cubicBezTo>
                    <a:pt x="770172" y="535586"/>
                    <a:pt x="773493" y="539737"/>
                    <a:pt x="774916" y="541872"/>
                  </a:cubicBezTo>
                  <a:cubicBezTo>
                    <a:pt x="776339" y="544007"/>
                    <a:pt x="777050" y="546497"/>
                    <a:pt x="777050" y="549344"/>
                  </a:cubicBezTo>
                  <a:cubicBezTo>
                    <a:pt x="776576" y="557883"/>
                    <a:pt x="777762" y="564050"/>
                    <a:pt x="780608" y="567845"/>
                  </a:cubicBezTo>
                  <a:cubicBezTo>
                    <a:pt x="783455" y="571640"/>
                    <a:pt x="788199" y="573538"/>
                    <a:pt x="794840" y="573538"/>
                  </a:cubicBezTo>
                  <a:cubicBezTo>
                    <a:pt x="800058" y="573538"/>
                    <a:pt x="807293" y="572352"/>
                    <a:pt x="816543" y="569980"/>
                  </a:cubicBezTo>
                  <a:cubicBezTo>
                    <a:pt x="825794" y="567608"/>
                    <a:pt x="835638" y="564999"/>
                    <a:pt x="846074" y="562152"/>
                  </a:cubicBezTo>
                  <a:lnTo>
                    <a:pt x="867422" y="556459"/>
                  </a:lnTo>
                  <a:cubicBezTo>
                    <a:pt x="884025" y="552664"/>
                    <a:pt x="903238" y="550767"/>
                    <a:pt x="925060" y="550767"/>
                  </a:cubicBezTo>
                  <a:cubicBezTo>
                    <a:pt x="956844" y="550767"/>
                    <a:pt x="984359" y="556104"/>
                    <a:pt x="1007604" y="566777"/>
                  </a:cubicBezTo>
                  <a:cubicBezTo>
                    <a:pt x="1030849" y="577451"/>
                    <a:pt x="1043183" y="596308"/>
                    <a:pt x="1044606" y="623348"/>
                  </a:cubicBezTo>
                  <a:cubicBezTo>
                    <a:pt x="1044606" y="626669"/>
                    <a:pt x="1044132" y="628804"/>
                    <a:pt x="1043183" y="629753"/>
                  </a:cubicBezTo>
                  <a:cubicBezTo>
                    <a:pt x="1042234" y="630701"/>
                    <a:pt x="1040337" y="631532"/>
                    <a:pt x="1037490" y="632243"/>
                  </a:cubicBezTo>
                  <a:cubicBezTo>
                    <a:pt x="1034644" y="632955"/>
                    <a:pt x="1032035" y="634497"/>
                    <a:pt x="1029663" y="636869"/>
                  </a:cubicBezTo>
                  <a:cubicBezTo>
                    <a:pt x="1025394" y="641138"/>
                    <a:pt x="1022310" y="643273"/>
                    <a:pt x="1020412" y="643273"/>
                  </a:cubicBezTo>
                  <a:cubicBezTo>
                    <a:pt x="1019938" y="643273"/>
                    <a:pt x="1019226" y="643154"/>
                    <a:pt x="1018278" y="642917"/>
                  </a:cubicBezTo>
                  <a:cubicBezTo>
                    <a:pt x="1017329" y="642680"/>
                    <a:pt x="1015669" y="642561"/>
                    <a:pt x="1013297" y="642561"/>
                  </a:cubicBezTo>
                  <a:cubicBezTo>
                    <a:pt x="1010450" y="642561"/>
                    <a:pt x="1007841" y="642798"/>
                    <a:pt x="1005469" y="643273"/>
                  </a:cubicBezTo>
                  <a:cubicBezTo>
                    <a:pt x="1002148" y="644222"/>
                    <a:pt x="997405" y="644696"/>
                    <a:pt x="991237" y="644696"/>
                  </a:cubicBezTo>
                  <a:cubicBezTo>
                    <a:pt x="983647" y="644696"/>
                    <a:pt x="976294" y="643273"/>
                    <a:pt x="969178" y="640426"/>
                  </a:cubicBezTo>
                  <a:cubicBezTo>
                    <a:pt x="966806" y="639478"/>
                    <a:pt x="963248" y="638885"/>
                    <a:pt x="958505" y="638647"/>
                  </a:cubicBezTo>
                  <a:cubicBezTo>
                    <a:pt x="953761" y="638410"/>
                    <a:pt x="950203" y="637817"/>
                    <a:pt x="947831" y="636869"/>
                  </a:cubicBezTo>
                  <a:cubicBezTo>
                    <a:pt x="934548" y="632125"/>
                    <a:pt x="917470" y="624297"/>
                    <a:pt x="896597" y="613386"/>
                  </a:cubicBezTo>
                  <a:cubicBezTo>
                    <a:pt x="872403" y="601527"/>
                    <a:pt x="853071" y="592750"/>
                    <a:pt x="838603" y="587058"/>
                  </a:cubicBezTo>
                  <a:cubicBezTo>
                    <a:pt x="824134" y="581365"/>
                    <a:pt x="810969" y="578519"/>
                    <a:pt x="799110" y="578519"/>
                  </a:cubicBezTo>
                  <a:cubicBezTo>
                    <a:pt x="795789" y="578519"/>
                    <a:pt x="791757" y="578993"/>
                    <a:pt x="787013" y="579942"/>
                  </a:cubicBezTo>
                  <a:cubicBezTo>
                    <a:pt x="789385" y="614572"/>
                    <a:pt x="790571" y="642561"/>
                    <a:pt x="790571" y="663909"/>
                  </a:cubicBezTo>
                  <a:cubicBezTo>
                    <a:pt x="790571" y="705655"/>
                    <a:pt x="787843" y="739455"/>
                    <a:pt x="782387" y="765310"/>
                  </a:cubicBezTo>
                  <a:cubicBezTo>
                    <a:pt x="776932" y="791164"/>
                    <a:pt x="770053" y="809665"/>
                    <a:pt x="761751" y="820813"/>
                  </a:cubicBezTo>
                  <a:cubicBezTo>
                    <a:pt x="753450" y="831961"/>
                    <a:pt x="744792" y="837535"/>
                    <a:pt x="735779" y="837535"/>
                  </a:cubicBezTo>
                  <a:cubicBezTo>
                    <a:pt x="729137" y="837535"/>
                    <a:pt x="723207" y="834689"/>
                    <a:pt x="717989" y="828996"/>
                  </a:cubicBezTo>
                  <a:cubicBezTo>
                    <a:pt x="712771" y="823304"/>
                    <a:pt x="709687" y="816425"/>
                    <a:pt x="708738" y="808360"/>
                  </a:cubicBezTo>
                  <a:cubicBezTo>
                    <a:pt x="708264" y="803616"/>
                    <a:pt x="707315" y="800533"/>
                    <a:pt x="705892" y="799110"/>
                  </a:cubicBezTo>
                  <a:cubicBezTo>
                    <a:pt x="704469" y="797687"/>
                    <a:pt x="701622" y="796263"/>
                    <a:pt x="697353" y="794840"/>
                  </a:cubicBezTo>
                  <a:cubicBezTo>
                    <a:pt x="680749" y="791045"/>
                    <a:pt x="661062" y="779185"/>
                    <a:pt x="638291" y="759261"/>
                  </a:cubicBezTo>
                  <a:cubicBezTo>
                    <a:pt x="646830" y="756415"/>
                    <a:pt x="661062" y="754992"/>
                    <a:pt x="680987" y="754992"/>
                  </a:cubicBezTo>
                  <a:cubicBezTo>
                    <a:pt x="691423" y="754992"/>
                    <a:pt x="699369" y="754636"/>
                    <a:pt x="704825" y="753924"/>
                  </a:cubicBezTo>
                  <a:cubicBezTo>
                    <a:pt x="710280" y="753213"/>
                    <a:pt x="713957" y="751434"/>
                    <a:pt x="715854" y="748587"/>
                  </a:cubicBezTo>
                  <a:cubicBezTo>
                    <a:pt x="718226" y="745267"/>
                    <a:pt x="721191" y="734237"/>
                    <a:pt x="724749" y="715499"/>
                  </a:cubicBezTo>
                  <a:cubicBezTo>
                    <a:pt x="728307" y="696760"/>
                    <a:pt x="730086" y="675057"/>
                    <a:pt x="730086" y="650389"/>
                  </a:cubicBezTo>
                  <a:cubicBezTo>
                    <a:pt x="730086" y="603424"/>
                    <a:pt x="722496" y="556459"/>
                    <a:pt x="707315" y="509495"/>
                  </a:cubicBezTo>
                  <a:cubicBezTo>
                    <a:pt x="705418" y="504277"/>
                    <a:pt x="702097" y="501667"/>
                    <a:pt x="697353" y="501667"/>
                  </a:cubicBezTo>
                  <a:cubicBezTo>
                    <a:pt x="695930" y="501667"/>
                    <a:pt x="690000" y="503091"/>
                    <a:pt x="679563" y="505937"/>
                  </a:cubicBezTo>
                  <a:cubicBezTo>
                    <a:pt x="672922" y="508309"/>
                    <a:pt x="666043" y="510444"/>
                    <a:pt x="658927" y="512341"/>
                  </a:cubicBezTo>
                  <a:cubicBezTo>
                    <a:pt x="649914" y="514713"/>
                    <a:pt x="640663" y="516967"/>
                    <a:pt x="631176" y="519101"/>
                  </a:cubicBezTo>
                  <a:cubicBezTo>
                    <a:pt x="621688" y="521236"/>
                    <a:pt x="615758" y="523371"/>
                    <a:pt x="613386" y="525506"/>
                  </a:cubicBezTo>
                  <a:cubicBezTo>
                    <a:pt x="611014" y="527640"/>
                    <a:pt x="608879" y="533452"/>
                    <a:pt x="606982" y="542939"/>
                  </a:cubicBezTo>
                  <a:cubicBezTo>
                    <a:pt x="606507" y="547683"/>
                    <a:pt x="605084" y="554088"/>
                    <a:pt x="602712" y="562152"/>
                  </a:cubicBezTo>
                  <a:cubicBezTo>
                    <a:pt x="590853" y="555511"/>
                    <a:pt x="583025" y="550530"/>
                    <a:pt x="579230" y="547209"/>
                  </a:cubicBezTo>
                  <a:cubicBezTo>
                    <a:pt x="575435" y="543888"/>
                    <a:pt x="572351" y="538670"/>
                    <a:pt x="569979" y="531554"/>
                  </a:cubicBezTo>
                  <a:cubicBezTo>
                    <a:pt x="567607" y="524438"/>
                    <a:pt x="565710" y="518508"/>
                    <a:pt x="564287" y="513764"/>
                  </a:cubicBezTo>
                  <a:cubicBezTo>
                    <a:pt x="560492" y="500007"/>
                    <a:pt x="553850" y="490045"/>
                    <a:pt x="544362" y="483878"/>
                  </a:cubicBezTo>
                  <a:cubicBezTo>
                    <a:pt x="548157" y="480083"/>
                    <a:pt x="550055" y="471781"/>
                    <a:pt x="550055" y="458972"/>
                  </a:cubicBezTo>
                  <a:cubicBezTo>
                    <a:pt x="550055" y="439522"/>
                    <a:pt x="547209" y="417701"/>
                    <a:pt x="541516" y="393507"/>
                  </a:cubicBezTo>
                  <a:cubicBezTo>
                    <a:pt x="535823" y="369313"/>
                    <a:pt x="532740" y="355793"/>
                    <a:pt x="532265" y="352946"/>
                  </a:cubicBezTo>
                  <a:cubicBezTo>
                    <a:pt x="527996" y="333971"/>
                    <a:pt x="524201" y="324483"/>
                    <a:pt x="520880" y="324483"/>
                  </a:cubicBezTo>
                  <a:cubicBezTo>
                    <a:pt x="518508" y="324483"/>
                    <a:pt x="516492" y="329108"/>
                    <a:pt x="514832" y="338359"/>
                  </a:cubicBezTo>
                  <a:cubicBezTo>
                    <a:pt x="513171" y="347609"/>
                    <a:pt x="512104" y="352709"/>
                    <a:pt x="511629" y="353658"/>
                  </a:cubicBezTo>
                  <a:cubicBezTo>
                    <a:pt x="508309" y="358876"/>
                    <a:pt x="506174" y="366704"/>
                    <a:pt x="505225" y="377140"/>
                  </a:cubicBezTo>
                  <a:cubicBezTo>
                    <a:pt x="505225" y="382358"/>
                    <a:pt x="504514" y="387577"/>
                    <a:pt x="503090" y="392795"/>
                  </a:cubicBezTo>
                  <a:cubicBezTo>
                    <a:pt x="501667" y="397539"/>
                    <a:pt x="500125" y="401690"/>
                    <a:pt x="498465" y="405248"/>
                  </a:cubicBezTo>
                  <a:cubicBezTo>
                    <a:pt x="496805" y="408806"/>
                    <a:pt x="495500" y="411771"/>
                    <a:pt x="494551" y="414143"/>
                  </a:cubicBezTo>
                  <a:lnTo>
                    <a:pt x="486012" y="436202"/>
                  </a:lnTo>
                  <a:cubicBezTo>
                    <a:pt x="484115" y="440946"/>
                    <a:pt x="482217" y="446757"/>
                    <a:pt x="480320" y="453636"/>
                  </a:cubicBezTo>
                  <a:cubicBezTo>
                    <a:pt x="478422" y="460514"/>
                    <a:pt x="476999" y="464902"/>
                    <a:pt x="476050" y="466800"/>
                  </a:cubicBezTo>
                  <a:cubicBezTo>
                    <a:pt x="471306" y="471544"/>
                    <a:pt x="467748" y="476169"/>
                    <a:pt x="465376" y="480676"/>
                  </a:cubicBezTo>
                  <a:cubicBezTo>
                    <a:pt x="463005" y="485182"/>
                    <a:pt x="460633" y="490519"/>
                    <a:pt x="458261" y="496686"/>
                  </a:cubicBezTo>
                  <a:cubicBezTo>
                    <a:pt x="453991" y="509969"/>
                    <a:pt x="447350" y="522303"/>
                    <a:pt x="438336" y="533689"/>
                  </a:cubicBezTo>
                  <a:cubicBezTo>
                    <a:pt x="432644" y="540805"/>
                    <a:pt x="429086" y="545667"/>
                    <a:pt x="427662" y="548276"/>
                  </a:cubicBezTo>
                  <a:cubicBezTo>
                    <a:pt x="426239" y="550885"/>
                    <a:pt x="425291" y="553376"/>
                    <a:pt x="424816" y="555748"/>
                  </a:cubicBezTo>
                  <a:cubicBezTo>
                    <a:pt x="423867" y="562864"/>
                    <a:pt x="412482" y="580891"/>
                    <a:pt x="390660" y="609828"/>
                  </a:cubicBezTo>
                  <a:cubicBezTo>
                    <a:pt x="384019" y="618367"/>
                    <a:pt x="378919" y="625958"/>
                    <a:pt x="375361" y="632599"/>
                  </a:cubicBezTo>
                  <a:cubicBezTo>
                    <a:pt x="371803" y="639240"/>
                    <a:pt x="369313" y="642561"/>
                    <a:pt x="367889" y="642561"/>
                  </a:cubicBezTo>
                  <a:cubicBezTo>
                    <a:pt x="366941" y="642561"/>
                    <a:pt x="364806" y="641612"/>
                    <a:pt x="361485" y="639715"/>
                  </a:cubicBezTo>
                  <a:cubicBezTo>
                    <a:pt x="358164" y="637817"/>
                    <a:pt x="354132" y="635683"/>
                    <a:pt x="349388" y="633311"/>
                  </a:cubicBezTo>
                  <a:cubicBezTo>
                    <a:pt x="357453" y="621451"/>
                    <a:pt x="362790" y="613979"/>
                    <a:pt x="365399" y="610896"/>
                  </a:cubicBezTo>
                  <a:cubicBezTo>
                    <a:pt x="368008" y="607812"/>
                    <a:pt x="369787" y="605559"/>
                    <a:pt x="370736" y="604136"/>
                  </a:cubicBezTo>
                  <a:cubicBezTo>
                    <a:pt x="385442" y="571877"/>
                    <a:pt x="396827" y="544837"/>
                    <a:pt x="404892" y="523015"/>
                  </a:cubicBezTo>
                  <a:cubicBezTo>
                    <a:pt x="412956" y="501193"/>
                    <a:pt x="420902" y="471544"/>
                    <a:pt x="428730" y="434067"/>
                  </a:cubicBezTo>
                  <a:cubicBezTo>
                    <a:pt x="436557" y="396590"/>
                    <a:pt x="443792" y="348440"/>
                    <a:pt x="450433" y="289615"/>
                  </a:cubicBezTo>
                  <a:cubicBezTo>
                    <a:pt x="453754" y="261152"/>
                    <a:pt x="455414" y="239330"/>
                    <a:pt x="455414" y="224150"/>
                  </a:cubicBezTo>
                  <a:cubicBezTo>
                    <a:pt x="455414" y="197584"/>
                    <a:pt x="450670" y="177422"/>
                    <a:pt x="441183" y="163665"/>
                  </a:cubicBezTo>
                  <a:cubicBezTo>
                    <a:pt x="431695" y="149908"/>
                    <a:pt x="415091" y="142080"/>
                    <a:pt x="391372" y="140183"/>
                  </a:cubicBezTo>
                  <a:cubicBezTo>
                    <a:pt x="417463" y="130695"/>
                    <a:pt x="434778" y="125476"/>
                    <a:pt x="443317" y="124528"/>
                  </a:cubicBezTo>
                  <a:cubicBezTo>
                    <a:pt x="450433" y="124053"/>
                    <a:pt x="462767" y="120970"/>
                    <a:pt x="480320" y="115277"/>
                  </a:cubicBezTo>
                  <a:cubicBezTo>
                    <a:pt x="497872" y="109584"/>
                    <a:pt x="534163" y="95827"/>
                    <a:pt x="589192" y="74005"/>
                  </a:cubicBezTo>
                  <a:lnTo>
                    <a:pt x="694507" y="30599"/>
                  </a:lnTo>
                  <a:cubicBezTo>
                    <a:pt x="696404" y="29650"/>
                    <a:pt x="700199" y="27041"/>
                    <a:pt x="705892" y="22771"/>
                  </a:cubicBezTo>
                  <a:cubicBezTo>
                    <a:pt x="711585" y="18502"/>
                    <a:pt x="718463" y="14706"/>
                    <a:pt x="726528" y="11386"/>
                  </a:cubicBezTo>
                  <a:cubicBezTo>
                    <a:pt x="734593" y="8065"/>
                    <a:pt x="745741" y="6405"/>
                    <a:pt x="759972" y="6405"/>
                  </a:cubicBezTo>
                  <a:cubicBezTo>
                    <a:pt x="760447" y="6405"/>
                    <a:pt x="765191" y="5337"/>
                    <a:pt x="774204" y="3203"/>
                  </a:cubicBezTo>
                  <a:cubicBezTo>
                    <a:pt x="783218" y="1068"/>
                    <a:pt x="793891" y="0"/>
                    <a:pt x="8062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E031168-02B0-4BAF-B484-7FECFC30929A}"/>
                </a:ext>
              </a:extLst>
            </p:cNvPr>
            <p:cNvSpPr txBox="1"/>
            <p:nvPr/>
          </p:nvSpPr>
          <p:spPr>
            <a:xfrm>
              <a:off x="1213719" y="3576406"/>
              <a:ext cx="173234" cy="851735"/>
            </a:xfrm>
            <a:custGeom>
              <a:avLst/>
              <a:gdLst/>
              <a:ahLst/>
              <a:cxnLst/>
              <a:rect l="l" t="t" r="r" b="b"/>
              <a:pathLst>
                <a:path w="173234" h="851735">
                  <a:moveTo>
                    <a:pt x="91166" y="747036"/>
                  </a:moveTo>
                  <a:lnTo>
                    <a:pt x="91166" y="763733"/>
                  </a:lnTo>
                  <a:cubicBezTo>
                    <a:pt x="91409" y="776703"/>
                    <a:pt x="95040" y="786214"/>
                    <a:pt x="102058" y="792266"/>
                  </a:cubicBezTo>
                  <a:cubicBezTo>
                    <a:pt x="109076" y="798317"/>
                    <a:pt x="118023" y="801310"/>
                    <a:pt x="128900" y="801243"/>
                  </a:cubicBezTo>
                  <a:cubicBezTo>
                    <a:pt x="140054" y="801238"/>
                    <a:pt x="148620" y="798160"/>
                    <a:pt x="154599" y="792009"/>
                  </a:cubicBezTo>
                  <a:cubicBezTo>
                    <a:pt x="160579" y="785857"/>
                    <a:pt x="163599" y="776661"/>
                    <a:pt x="163661" y="764419"/>
                  </a:cubicBezTo>
                  <a:lnTo>
                    <a:pt x="163661" y="747722"/>
                  </a:lnTo>
                  <a:cubicBezTo>
                    <a:pt x="152179" y="747394"/>
                    <a:pt x="140497" y="747194"/>
                    <a:pt x="128614" y="747122"/>
                  </a:cubicBezTo>
                  <a:cubicBezTo>
                    <a:pt x="116732" y="747051"/>
                    <a:pt x="104249" y="747022"/>
                    <a:pt x="91166" y="747036"/>
                  </a:cubicBezTo>
                  <a:close/>
                  <a:moveTo>
                    <a:pt x="2955" y="693573"/>
                  </a:moveTo>
                  <a:lnTo>
                    <a:pt x="10830" y="693573"/>
                  </a:lnTo>
                  <a:lnTo>
                    <a:pt x="12873" y="715290"/>
                  </a:lnTo>
                  <a:cubicBezTo>
                    <a:pt x="24216" y="715509"/>
                    <a:pt x="35660" y="715642"/>
                    <a:pt x="47203" y="715690"/>
                  </a:cubicBezTo>
                  <a:cubicBezTo>
                    <a:pt x="58747" y="715737"/>
                    <a:pt x="70362" y="715756"/>
                    <a:pt x="82049" y="715747"/>
                  </a:cubicBezTo>
                  <a:lnTo>
                    <a:pt x="93222" y="715747"/>
                  </a:lnTo>
                  <a:cubicBezTo>
                    <a:pt x="104647" y="715756"/>
                    <a:pt x="116114" y="715737"/>
                    <a:pt x="127624" y="715690"/>
                  </a:cubicBezTo>
                  <a:cubicBezTo>
                    <a:pt x="139135" y="715642"/>
                    <a:pt x="150659" y="715509"/>
                    <a:pt x="162198" y="715290"/>
                  </a:cubicBezTo>
                  <a:lnTo>
                    <a:pt x="164259" y="693573"/>
                  </a:lnTo>
                  <a:lnTo>
                    <a:pt x="172548" y="693573"/>
                  </a:lnTo>
                  <a:lnTo>
                    <a:pt x="172548" y="770823"/>
                  </a:lnTo>
                  <a:cubicBezTo>
                    <a:pt x="172440" y="790472"/>
                    <a:pt x="168605" y="805529"/>
                    <a:pt x="161044" y="815997"/>
                  </a:cubicBezTo>
                  <a:cubicBezTo>
                    <a:pt x="153483" y="826465"/>
                    <a:pt x="142844" y="831748"/>
                    <a:pt x="129129" y="831847"/>
                  </a:cubicBezTo>
                  <a:cubicBezTo>
                    <a:pt x="119190" y="831981"/>
                    <a:pt x="110367" y="828345"/>
                    <a:pt x="102660" y="820939"/>
                  </a:cubicBezTo>
                  <a:cubicBezTo>
                    <a:pt x="94953" y="813533"/>
                    <a:pt x="89679" y="801555"/>
                    <a:pt x="86838" y="785004"/>
                  </a:cubicBezTo>
                  <a:cubicBezTo>
                    <a:pt x="85176" y="797072"/>
                    <a:pt x="81430" y="805796"/>
                    <a:pt x="75598" y="811175"/>
                  </a:cubicBezTo>
                  <a:cubicBezTo>
                    <a:pt x="69766" y="816554"/>
                    <a:pt x="61563" y="820247"/>
                    <a:pt x="50990" y="822255"/>
                  </a:cubicBezTo>
                  <a:lnTo>
                    <a:pt x="12620" y="831619"/>
                  </a:lnTo>
                  <a:lnTo>
                    <a:pt x="11018" y="851735"/>
                  </a:lnTo>
                  <a:lnTo>
                    <a:pt x="2988" y="851735"/>
                  </a:lnTo>
                  <a:cubicBezTo>
                    <a:pt x="1960" y="848173"/>
                    <a:pt x="1205" y="844553"/>
                    <a:pt x="722" y="840877"/>
                  </a:cubicBezTo>
                  <a:cubicBezTo>
                    <a:pt x="239" y="837201"/>
                    <a:pt x="0" y="832897"/>
                    <a:pt x="5" y="827964"/>
                  </a:cubicBezTo>
                  <a:cubicBezTo>
                    <a:pt x="-99" y="818743"/>
                    <a:pt x="1429" y="811606"/>
                    <a:pt x="4589" y="806552"/>
                  </a:cubicBezTo>
                  <a:cubicBezTo>
                    <a:pt x="7749" y="801498"/>
                    <a:pt x="13166" y="798356"/>
                    <a:pt x="20842" y="797127"/>
                  </a:cubicBezTo>
                  <a:lnTo>
                    <a:pt x="55936" y="788892"/>
                  </a:lnTo>
                  <a:cubicBezTo>
                    <a:pt x="65371" y="787158"/>
                    <a:pt x="72214" y="784166"/>
                    <a:pt x="76466" y="779915"/>
                  </a:cubicBezTo>
                  <a:cubicBezTo>
                    <a:pt x="80718" y="775665"/>
                    <a:pt x="82808" y="768898"/>
                    <a:pt x="82737" y="759616"/>
                  </a:cubicBezTo>
                  <a:lnTo>
                    <a:pt x="82737" y="747036"/>
                  </a:lnTo>
                  <a:cubicBezTo>
                    <a:pt x="70720" y="747022"/>
                    <a:pt x="58905" y="747051"/>
                    <a:pt x="47289" y="747122"/>
                  </a:cubicBezTo>
                  <a:cubicBezTo>
                    <a:pt x="35674" y="747194"/>
                    <a:pt x="24202" y="747394"/>
                    <a:pt x="12873" y="747722"/>
                  </a:cubicBezTo>
                  <a:lnTo>
                    <a:pt x="10830" y="769909"/>
                  </a:lnTo>
                  <a:lnTo>
                    <a:pt x="2955" y="769909"/>
                  </a:lnTo>
                  <a:close/>
                  <a:moveTo>
                    <a:pt x="2955" y="541172"/>
                  </a:moveTo>
                  <a:lnTo>
                    <a:pt x="10830" y="541172"/>
                  </a:lnTo>
                  <a:lnTo>
                    <a:pt x="12873" y="562889"/>
                  </a:lnTo>
                  <a:cubicBezTo>
                    <a:pt x="24215" y="563109"/>
                    <a:pt x="35658" y="563242"/>
                    <a:pt x="47201" y="563289"/>
                  </a:cubicBezTo>
                  <a:cubicBezTo>
                    <a:pt x="58744" y="563337"/>
                    <a:pt x="70359" y="563356"/>
                    <a:pt x="82045" y="563347"/>
                  </a:cubicBezTo>
                  <a:lnTo>
                    <a:pt x="93225" y="563347"/>
                  </a:lnTo>
                  <a:cubicBezTo>
                    <a:pt x="104649" y="563356"/>
                    <a:pt x="116116" y="563337"/>
                    <a:pt x="127625" y="563289"/>
                  </a:cubicBezTo>
                  <a:cubicBezTo>
                    <a:pt x="139135" y="563242"/>
                    <a:pt x="150659" y="563109"/>
                    <a:pt x="162197" y="562889"/>
                  </a:cubicBezTo>
                  <a:lnTo>
                    <a:pt x="164259" y="541172"/>
                  </a:lnTo>
                  <a:lnTo>
                    <a:pt x="172548" y="541172"/>
                  </a:lnTo>
                  <a:lnTo>
                    <a:pt x="172548" y="669024"/>
                  </a:lnTo>
                  <a:lnTo>
                    <a:pt x="127771" y="669253"/>
                  </a:lnTo>
                  <a:lnTo>
                    <a:pt x="127771" y="656866"/>
                  </a:lnTo>
                  <a:lnTo>
                    <a:pt x="162975" y="648179"/>
                  </a:lnTo>
                  <a:lnTo>
                    <a:pt x="162975" y="595780"/>
                  </a:lnTo>
                  <a:cubicBezTo>
                    <a:pt x="151784" y="595451"/>
                    <a:pt x="140435" y="595251"/>
                    <a:pt x="128928" y="595179"/>
                  </a:cubicBezTo>
                  <a:cubicBezTo>
                    <a:pt x="117422" y="595108"/>
                    <a:pt x="105673" y="595079"/>
                    <a:pt x="93681" y="595093"/>
                  </a:cubicBezTo>
                  <a:lnTo>
                    <a:pt x="93681" y="629410"/>
                  </a:lnTo>
                  <a:lnTo>
                    <a:pt x="118609" y="632841"/>
                  </a:lnTo>
                  <a:lnTo>
                    <a:pt x="118609" y="643557"/>
                  </a:lnTo>
                  <a:lnTo>
                    <a:pt x="61011" y="643557"/>
                  </a:lnTo>
                  <a:lnTo>
                    <a:pt x="61011" y="632841"/>
                  </a:lnTo>
                  <a:lnTo>
                    <a:pt x="85023" y="629638"/>
                  </a:lnTo>
                  <a:lnTo>
                    <a:pt x="85023" y="595093"/>
                  </a:lnTo>
                  <a:cubicBezTo>
                    <a:pt x="72145" y="595079"/>
                    <a:pt x="59710" y="595108"/>
                    <a:pt x="47718" y="595179"/>
                  </a:cubicBezTo>
                  <a:cubicBezTo>
                    <a:pt x="35726" y="595251"/>
                    <a:pt x="23920" y="595451"/>
                    <a:pt x="12299" y="595780"/>
                  </a:cubicBezTo>
                  <a:lnTo>
                    <a:pt x="12299" y="652751"/>
                  </a:lnTo>
                  <a:lnTo>
                    <a:pt x="48875" y="661666"/>
                  </a:lnTo>
                  <a:lnTo>
                    <a:pt x="48875" y="674282"/>
                  </a:lnTo>
                  <a:lnTo>
                    <a:pt x="2955" y="673595"/>
                  </a:lnTo>
                  <a:close/>
                  <a:moveTo>
                    <a:pt x="125256" y="373990"/>
                  </a:moveTo>
                  <a:lnTo>
                    <a:pt x="172548" y="375590"/>
                  </a:lnTo>
                  <a:lnTo>
                    <a:pt x="172548" y="520724"/>
                  </a:lnTo>
                  <a:lnTo>
                    <a:pt x="125256" y="522094"/>
                  </a:lnTo>
                  <a:lnTo>
                    <a:pt x="125256" y="509321"/>
                  </a:lnTo>
                  <a:lnTo>
                    <a:pt x="162975" y="499948"/>
                  </a:lnTo>
                  <a:lnTo>
                    <a:pt x="162975" y="464487"/>
                  </a:lnTo>
                  <a:cubicBezTo>
                    <a:pt x="151530" y="464268"/>
                    <a:pt x="139984" y="464134"/>
                    <a:pt x="128338" y="464087"/>
                  </a:cubicBezTo>
                  <a:cubicBezTo>
                    <a:pt x="116692" y="464039"/>
                    <a:pt x="104975" y="464020"/>
                    <a:pt x="93186" y="464029"/>
                  </a:cubicBezTo>
                  <a:lnTo>
                    <a:pt x="81974" y="464029"/>
                  </a:lnTo>
                  <a:cubicBezTo>
                    <a:pt x="70529" y="464020"/>
                    <a:pt x="59040" y="464039"/>
                    <a:pt x="47509" y="464087"/>
                  </a:cubicBezTo>
                  <a:cubicBezTo>
                    <a:pt x="35978" y="464134"/>
                    <a:pt x="24432" y="464268"/>
                    <a:pt x="12872" y="464487"/>
                  </a:cubicBezTo>
                  <a:lnTo>
                    <a:pt x="10830" y="488967"/>
                  </a:lnTo>
                  <a:lnTo>
                    <a:pt x="2955" y="488967"/>
                  </a:lnTo>
                  <a:lnTo>
                    <a:pt x="2955" y="407365"/>
                  </a:lnTo>
                  <a:lnTo>
                    <a:pt x="10830" y="407365"/>
                  </a:lnTo>
                  <a:lnTo>
                    <a:pt x="12872" y="431825"/>
                  </a:lnTo>
                  <a:cubicBezTo>
                    <a:pt x="24203" y="431935"/>
                    <a:pt x="35634" y="432002"/>
                    <a:pt x="47166" y="432025"/>
                  </a:cubicBezTo>
                  <a:cubicBezTo>
                    <a:pt x="58697" y="432049"/>
                    <a:pt x="70300" y="432059"/>
                    <a:pt x="81974" y="432054"/>
                  </a:cubicBezTo>
                  <a:lnTo>
                    <a:pt x="93186" y="432054"/>
                  </a:lnTo>
                  <a:cubicBezTo>
                    <a:pt x="104761" y="432059"/>
                    <a:pt x="116392" y="432049"/>
                    <a:pt x="128081" y="432025"/>
                  </a:cubicBezTo>
                  <a:cubicBezTo>
                    <a:pt x="139770" y="432002"/>
                    <a:pt x="151401" y="431935"/>
                    <a:pt x="162975" y="431825"/>
                  </a:cubicBezTo>
                  <a:lnTo>
                    <a:pt x="162975" y="396392"/>
                  </a:lnTo>
                  <a:lnTo>
                    <a:pt x="125256" y="386791"/>
                  </a:lnTo>
                  <a:close/>
                  <a:moveTo>
                    <a:pt x="66249" y="266387"/>
                  </a:moveTo>
                  <a:lnTo>
                    <a:pt x="66249" y="315757"/>
                  </a:lnTo>
                  <a:lnTo>
                    <a:pt x="144659" y="290615"/>
                  </a:lnTo>
                  <a:close/>
                  <a:moveTo>
                    <a:pt x="2977" y="219304"/>
                  </a:moveTo>
                  <a:lnTo>
                    <a:pt x="11015" y="219304"/>
                  </a:lnTo>
                  <a:lnTo>
                    <a:pt x="13762" y="238960"/>
                  </a:lnTo>
                  <a:lnTo>
                    <a:pt x="173234" y="291072"/>
                  </a:lnTo>
                  <a:lnTo>
                    <a:pt x="173234" y="310957"/>
                  </a:lnTo>
                  <a:lnTo>
                    <a:pt x="12874" y="365583"/>
                  </a:lnTo>
                  <a:lnTo>
                    <a:pt x="10830" y="384553"/>
                  </a:lnTo>
                  <a:lnTo>
                    <a:pt x="2977" y="384553"/>
                  </a:lnTo>
                  <a:lnTo>
                    <a:pt x="2977" y="310728"/>
                  </a:lnTo>
                  <a:lnTo>
                    <a:pt x="11015" y="310728"/>
                  </a:lnTo>
                  <a:lnTo>
                    <a:pt x="13534" y="332899"/>
                  </a:lnTo>
                  <a:lnTo>
                    <a:pt x="57819" y="318499"/>
                  </a:lnTo>
                  <a:lnTo>
                    <a:pt x="57819" y="263873"/>
                  </a:lnTo>
                  <a:lnTo>
                    <a:pt x="13672" y="250388"/>
                  </a:lnTo>
                  <a:lnTo>
                    <a:pt x="10932" y="272787"/>
                  </a:lnTo>
                  <a:lnTo>
                    <a:pt x="2977" y="272787"/>
                  </a:lnTo>
                  <a:close/>
                  <a:moveTo>
                    <a:pt x="164347" y="0"/>
                  </a:moveTo>
                  <a:lnTo>
                    <a:pt x="172548" y="0"/>
                  </a:lnTo>
                  <a:lnTo>
                    <a:pt x="172548" y="72915"/>
                  </a:lnTo>
                  <a:lnTo>
                    <a:pt x="164347" y="72915"/>
                  </a:lnTo>
                  <a:lnTo>
                    <a:pt x="162061" y="50743"/>
                  </a:lnTo>
                  <a:lnTo>
                    <a:pt x="40217" y="82743"/>
                  </a:lnTo>
                  <a:lnTo>
                    <a:pt x="161604" y="118858"/>
                  </a:lnTo>
                  <a:lnTo>
                    <a:pt x="164343" y="96000"/>
                  </a:lnTo>
                  <a:lnTo>
                    <a:pt x="172548" y="96000"/>
                  </a:lnTo>
                  <a:lnTo>
                    <a:pt x="172548" y="167315"/>
                  </a:lnTo>
                  <a:lnTo>
                    <a:pt x="164343" y="167315"/>
                  </a:lnTo>
                  <a:lnTo>
                    <a:pt x="161604" y="142629"/>
                  </a:lnTo>
                  <a:lnTo>
                    <a:pt x="39303" y="178286"/>
                  </a:lnTo>
                  <a:lnTo>
                    <a:pt x="161375" y="210058"/>
                  </a:lnTo>
                  <a:lnTo>
                    <a:pt x="164347" y="187886"/>
                  </a:lnTo>
                  <a:lnTo>
                    <a:pt x="172548" y="187886"/>
                  </a:lnTo>
                  <a:lnTo>
                    <a:pt x="172548" y="243430"/>
                  </a:lnTo>
                  <a:lnTo>
                    <a:pt x="164347" y="243430"/>
                  </a:lnTo>
                  <a:lnTo>
                    <a:pt x="161375" y="221944"/>
                  </a:lnTo>
                  <a:lnTo>
                    <a:pt x="2041" y="177372"/>
                  </a:lnTo>
                  <a:lnTo>
                    <a:pt x="2041" y="160915"/>
                  </a:lnTo>
                  <a:lnTo>
                    <a:pt x="132572" y="120229"/>
                  </a:lnTo>
                  <a:lnTo>
                    <a:pt x="2041" y="80915"/>
                  </a:lnTo>
                  <a:lnTo>
                    <a:pt x="2041" y="64229"/>
                  </a:lnTo>
                  <a:lnTo>
                    <a:pt x="162518" y="176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" panose="02020700000000000000" pitchFamily="18" charset="-122"/>
                <a:ea typeface="思源宋体" panose="020207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6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1782780-9500-45DD-8467-7AEA498CD3F9}"/>
              </a:ext>
            </a:extLst>
          </p:cNvPr>
          <p:cNvSpPr txBox="1"/>
          <p:nvPr/>
        </p:nvSpPr>
        <p:spPr>
          <a:xfrm>
            <a:off x="4193118" y="3430732"/>
            <a:ext cx="11095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10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B90392-42C4-4F05-A2F6-0CCC8501B500}"/>
              </a:ext>
            </a:extLst>
          </p:cNvPr>
          <p:cNvSpPr txBox="1"/>
          <p:nvPr/>
        </p:nvSpPr>
        <p:spPr>
          <a:xfrm>
            <a:off x="5163969" y="3430732"/>
            <a:ext cx="946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189D2A-E067-4161-AD77-B89218CD04D2}"/>
              </a:ext>
            </a:extLst>
          </p:cNvPr>
          <p:cNvSpPr txBox="1"/>
          <p:nvPr/>
        </p:nvSpPr>
        <p:spPr>
          <a:xfrm>
            <a:off x="6110061" y="3430732"/>
            <a:ext cx="946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653A74-110F-41E9-AB10-D7158567B714}"/>
              </a:ext>
            </a:extLst>
          </p:cNvPr>
          <p:cNvSpPr txBox="1"/>
          <p:nvPr/>
        </p:nvSpPr>
        <p:spPr>
          <a:xfrm>
            <a:off x="7056154" y="3430732"/>
            <a:ext cx="946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055782-09EF-4F36-94AE-B7BD231DE9A7}"/>
              </a:ext>
            </a:extLst>
          </p:cNvPr>
          <p:cNvSpPr txBox="1"/>
          <p:nvPr/>
        </p:nvSpPr>
        <p:spPr>
          <a:xfrm>
            <a:off x="4189752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高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2FCC92-292B-47B2-AC1A-109A1EB90E37}"/>
              </a:ext>
            </a:extLst>
          </p:cNvPr>
          <p:cNvSpPr txBox="1"/>
          <p:nvPr/>
        </p:nvSpPr>
        <p:spPr>
          <a:xfrm>
            <a:off x="5131035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德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9E38E0-CDCB-46CA-A288-D62ADAF56F56}"/>
              </a:ext>
            </a:extLst>
          </p:cNvPr>
          <p:cNvSpPr txBox="1"/>
          <p:nvPr/>
        </p:nvSpPr>
        <p:spPr>
          <a:xfrm>
            <a:off x="6072318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地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DF2587-5A77-4252-A31E-4D8374EB6AB1}"/>
              </a:ext>
            </a:extLst>
          </p:cNvPr>
          <p:cNvSpPr txBox="1"/>
          <p:nvPr/>
        </p:nvSpPr>
        <p:spPr>
          <a:xfrm>
            <a:off x="7013601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图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31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379ED3-47D5-41FD-95A4-8877415C4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5" y="0"/>
            <a:ext cx="914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8414"/>
      </p:ext>
    </p:extLst>
  </p:cSld>
  <p:clrMapOvr>
    <a:masterClrMapping/>
  </p:clrMapOvr>
  <p:transition spd="med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示, 地图&#10;&#10;描述已自动生成">
            <a:extLst>
              <a:ext uri="{FF2B5EF4-FFF2-40B4-BE49-F238E27FC236}">
                <a16:creationId xmlns:a16="http://schemas.microsoft.com/office/drawing/2014/main" id="{5CB0506D-8375-4F2E-86A8-BE952427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894"/>
          <a:stretch>
            <a:fillRect/>
          </a:stretch>
        </p:blipFill>
        <p:spPr>
          <a:xfrm>
            <a:off x="1" y="-12807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98ECAE-246D-41B3-9713-0EAD4C350F91}"/>
              </a:ext>
            </a:extLst>
          </p:cNvPr>
          <p:cNvSpPr/>
          <p:nvPr/>
        </p:nvSpPr>
        <p:spPr>
          <a:xfrm>
            <a:off x="0" y="-12807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accent4">
                  <a:lumMod val="20000"/>
                  <a:lumOff val="80000"/>
                  <a:alpha val="7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9" name="图片 8" descr="图片包含 长凳, 木, 建筑, 蛋糕&#10;&#10;描述已自动生成">
            <a:extLst>
              <a:ext uri="{FF2B5EF4-FFF2-40B4-BE49-F238E27FC236}">
                <a16:creationId xmlns:a16="http://schemas.microsoft.com/office/drawing/2014/main" id="{D60E2F8D-563A-447B-9990-4177707D72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85" t="23446" r="28771" b="21932"/>
          <a:stretch>
            <a:fillRect/>
          </a:stretch>
        </p:blipFill>
        <p:spPr>
          <a:xfrm>
            <a:off x="2797494" y="1432560"/>
            <a:ext cx="4131198" cy="4131198"/>
          </a:xfrm>
          <a:custGeom>
            <a:avLst/>
            <a:gdLst>
              <a:gd name="connsiteX0" fmla="*/ 2495984 w 4991968"/>
              <a:gd name="connsiteY0" fmla="*/ 0 h 4991968"/>
              <a:gd name="connsiteX1" fmla="*/ 4991968 w 4991968"/>
              <a:gd name="connsiteY1" fmla="*/ 2495984 h 4991968"/>
              <a:gd name="connsiteX2" fmla="*/ 2495984 w 4991968"/>
              <a:gd name="connsiteY2" fmla="*/ 4991968 h 4991968"/>
              <a:gd name="connsiteX3" fmla="*/ 0 w 4991968"/>
              <a:gd name="connsiteY3" fmla="*/ 2495984 h 4991968"/>
              <a:gd name="connsiteX4" fmla="*/ 2495984 w 4991968"/>
              <a:gd name="connsiteY4" fmla="*/ 0 h 499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968" h="4991968">
                <a:moveTo>
                  <a:pt x="2495984" y="0"/>
                </a:moveTo>
                <a:cubicBezTo>
                  <a:pt x="3874478" y="0"/>
                  <a:pt x="4991968" y="1117490"/>
                  <a:pt x="4991968" y="2495984"/>
                </a:cubicBezTo>
                <a:cubicBezTo>
                  <a:pt x="4991968" y="3874478"/>
                  <a:pt x="3874478" y="4991968"/>
                  <a:pt x="2495984" y="4991968"/>
                </a:cubicBezTo>
                <a:cubicBezTo>
                  <a:pt x="1117490" y="4991968"/>
                  <a:pt x="0" y="3874478"/>
                  <a:pt x="0" y="2495984"/>
                </a:cubicBezTo>
                <a:cubicBezTo>
                  <a:pt x="0" y="1117490"/>
                  <a:pt x="1117490" y="0"/>
                  <a:pt x="2495984" y="0"/>
                </a:cubicBez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innerShdw blurRad="889000">
              <a:prstClr val="black"/>
            </a:innerShdw>
          </a:effectLst>
        </p:spPr>
      </p:pic>
      <p:pic>
        <p:nvPicPr>
          <p:cNvPr id="10" name="图片 9" descr="图片包含 长凳, 木, 建筑, 蛋糕&#10;&#10;描述已自动生成">
            <a:extLst>
              <a:ext uri="{FF2B5EF4-FFF2-40B4-BE49-F238E27FC236}">
                <a16:creationId xmlns:a16="http://schemas.microsoft.com/office/drawing/2014/main" id="{95126CBC-FB79-4C51-A4B7-A97B8F5477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3" t="30074" r="33739" b="28560"/>
          <a:stretch>
            <a:fillRect/>
          </a:stretch>
        </p:blipFill>
        <p:spPr>
          <a:xfrm>
            <a:off x="3298787" y="1933853"/>
            <a:ext cx="3128612" cy="3128612"/>
          </a:xfrm>
          <a:custGeom>
            <a:avLst/>
            <a:gdLst>
              <a:gd name="connsiteX0" fmla="*/ 1890242 w 3780484"/>
              <a:gd name="connsiteY0" fmla="*/ 0 h 3780484"/>
              <a:gd name="connsiteX1" fmla="*/ 3780484 w 3780484"/>
              <a:gd name="connsiteY1" fmla="*/ 1890242 h 3780484"/>
              <a:gd name="connsiteX2" fmla="*/ 1890242 w 3780484"/>
              <a:gd name="connsiteY2" fmla="*/ 3780484 h 3780484"/>
              <a:gd name="connsiteX3" fmla="*/ 0 w 3780484"/>
              <a:gd name="connsiteY3" fmla="*/ 1890242 h 3780484"/>
              <a:gd name="connsiteX4" fmla="*/ 1890242 w 3780484"/>
              <a:gd name="connsiteY4" fmla="*/ 0 h 37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0484" h="3780484">
                <a:moveTo>
                  <a:pt x="1890242" y="0"/>
                </a:moveTo>
                <a:cubicBezTo>
                  <a:pt x="2934194" y="0"/>
                  <a:pt x="3780484" y="846290"/>
                  <a:pt x="3780484" y="1890242"/>
                </a:cubicBezTo>
                <a:cubicBezTo>
                  <a:pt x="3780484" y="2934194"/>
                  <a:pt x="2934194" y="3780484"/>
                  <a:pt x="1890242" y="3780484"/>
                </a:cubicBezTo>
                <a:cubicBezTo>
                  <a:pt x="846290" y="3780484"/>
                  <a:pt x="0" y="2934194"/>
                  <a:pt x="0" y="1890242"/>
                </a:cubicBezTo>
                <a:cubicBezTo>
                  <a:pt x="0" y="846290"/>
                  <a:pt x="846290" y="0"/>
                  <a:pt x="1890242" y="0"/>
                </a:cubicBezTo>
                <a:close/>
              </a:path>
            </a:pathLst>
          </a:custGeom>
        </p:spPr>
      </p:pic>
      <p:sp>
        <p:nvSpPr>
          <p:cNvPr id="11" name="弧形 10">
            <a:extLst>
              <a:ext uri="{FF2B5EF4-FFF2-40B4-BE49-F238E27FC236}">
                <a16:creationId xmlns:a16="http://schemas.microsoft.com/office/drawing/2014/main" id="{6C7B5E8B-98D4-4C44-B1F5-1B8CBC66DE29}"/>
              </a:ext>
            </a:extLst>
          </p:cNvPr>
          <p:cNvSpPr/>
          <p:nvPr/>
        </p:nvSpPr>
        <p:spPr>
          <a:xfrm>
            <a:off x="3031377" y="1666443"/>
            <a:ext cx="3663431" cy="3663431"/>
          </a:xfrm>
          <a:prstGeom prst="arc">
            <a:avLst>
              <a:gd name="adj1" fmla="val 13735459"/>
              <a:gd name="adj2" fmla="val 10258221"/>
            </a:avLst>
          </a:prstGeom>
          <a:noFill/>
          <a:ln w="444500" cap="rnd">
            <a:gradFill flip="none" rotWithShape="1">
              <a:gsLst>
                <a:gs pos="28000">
                  <a:schemeClr val="accent4">
                    <a:alpha val="50000"/>
                  </a:schemeClr>
                </a:gs>
                <a:gs pos="65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22" name="图片 21" descr="图片包含 长凳, 木, 建筑, 蛋糕&#10;&#10;描述已自动生成">
            <a:extLst>
              <a:ext uri="{FF2B5EF4-FFF2-40B4-BE49-F238E27FC236}">
                <a16:creationId xmlns:a16="http://schemas.microsoft.com/office/drawing/2014/main" id="{62111DB6-FB4A-499D-8022-46DEE4036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5" t="12951" r="11566" b="67847"/>
          <a:stretch>
            <a:fillRect/>
          </a:stretch>
        </p:blipFill>
        <p:spPr>
          <a:xfrm rot="18840671">
            <a:off x="161217" y="1862662"/>
            <a:ext cx="3263866" cy="3185248"/>
          </a:xfrm>
          <a:custGeom>
            <a:avLst/>
            <a:gdLst>
              <a:gd name="connsiteX0" fmla="*/ 2702884 w 2864861"/>
              <a:gd name="connsiteY0" fmla="*/ 95647 h 2795853"/>
              <a:gd name="connsiteX1" fmla="*/ 2777778 w 2864861"/>
              <a:gd name="connsiteY1" fmla="*/ 173172 h 2795853"/>
              <a:gd name="connsiteX2" fmla="*/ 2837070 w 2864861"/>
              <a:gd name="connsiteY2" fmla="*/ 265895 h 2795853"/>
              <a:gd name="connsiteX3" fmla="*/ 2738013 w 2864861"/>
              <a:gd name="connsiteY3" fmla="*/ 714540 h 2795853"/>
              <a:gd name="connsiteX4" fmla="*/ 704397 w 2864861"/>
              <a:gd name="connsiteY4" fmla="*/ 2679148 h 2795853"/>
              <a:gd name="connsiteX5" fmla="*/ 116706 w 2864861"/>
              <a:gd name="connsiteY5" fmla="*/ 2669005 h 2795853"/>
              <a:gd name="connsiteX6" fmla="*/ 126849 w 2864861"/>
              <a:gd name="connsiteY6" fmla="*/ 2081314 h 2795853"/>
              <a:gd name="connsiteX7" fmla="*/ 2160466 w 2864861"/>
              <a:gd name="connsiteY7" fmla="*/ 116706 h 2795853"/>
              <a:gd name="connsiteX8" fmla="*/ 2612263 w 2864861"/>
              <a:gd name="connsiteY8" fmla="*/ 33190 h 279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4861" h="2795853">
                <a:moveTo>
                  <a:pt x="2702884" y="95647"/>
                </a:moveTo>
                <a:lnTo>
                  <a:pt x="2777778" y="173172"/>
                </a:lnTo>
                <a:lnTo>
                  <a:pt x="2837070" y="265895"/>
                </a:lnTo>
                <a:cubicBezTo>
                  <a:pt x="2895337" y="417019"/>
                  <a:pt x="2861829" y="594926"/>
                  <a:pt x="2738013" y="714540"/>
                </a:cubicBezTo>
                <a:lnTo>
                  <a:pt x="704397" y="2679148"/>
                </a:lnTo>
                <a:cubicBezTo>
                  <a:pt x="539309" y="2838634"/>
                  <a:pt x="276191" y="2834092"/>
                  <a:pt x="116706" y="2669005"/>
                </a:cubicBezTo>
                <a:cubicBezTo>
                  <a:pt x="-42780" y="2503917"/>
                  <a:pt x="-38238" y="2240799"/>
                  <a:pt x="126849" y="2081314"/>
                </a:cubicBezTo>
                <a:lnTo>
                  <a:pt x="2160466" y="116706"/>
                </a:lnTo>
                <a:cubicBezTo>
                  <a:pt x="2284282" y="-2908"/>
                  <a:pt x="2463239" y="-30257"/>
                  <a:pt x="2612263" y="33190"/>
                </a:cubicBezTo>
                <a:close/>
              </a:path>
            </a:pathLst>
          </a:custGeom>
          <a:ln w="127000">
            <a:solidFill>
              <a:schemeClr val="bg1"/>
            </a:solidFill>
            <a:miter lim="800000"/>
          </a:ln>
          <a:effectLst>
            <a:innerShdw blurRad="508000">
              <a:prstClr val="black"/>
            </a:innerShdw>
          </a:effectLst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9ABB90E-AFED-443E-9D37-AEFB31232920}"/>
              </a:ext>
            </a:extLst>
          </p:cNvPr>
          <p:cNvSpPr/>
          <p:nvPr/>
        </p:nvSpPr>
        <p:spPr>
          <a:xfrm>
            <a:off x="1316997" y="1381732"/>
            <a:ext cx="947016" cy="24314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chemeClr val="accent4">
                  <a:alpha val="50000"/>
                </a:schemeClr>
              </a:gs>
              <a:gs pos="65000">
                <a:schemeClr val="accent4">
                  <a:alpha val="0"/>
                </a:schemeClr>
              </a:gs>
            </a:gsLst>
            <a:lin ang="5400000" scaled="1"/>
            <a:tileRect/>
          </a:gradFill>
          <a:ln w="2540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2C9D33-667B-482E-BA46-53C730232386}"/>
              </a:ext>
            </a:extLst>
          </p:cNvPr>
          <p:cNvSpPr txBox="1"/>
          <p:nvPr/>
        </p:nvSpPr>
        <p:spPr>
          <a:xfrm>
            <a:off x="7503567" y="3499891"/>
            <a:ext cx="3438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10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周年庆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692076D-11F0-40C9-A422-B99B5D6B5A33}"/>
              </a:ext>
            </a:extLst>
          </p:cNvPr>
          <p:cNvSpPr txBox="1"/>
          <p:nvPr/>
        </p:nvSpPr>
        <p:spPr>
          <a:xfrm>
            <a:off x="7503567" y="248076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高德地图</a:t>
            </a:r>
          </a:p>
        </p:txBody>
      </p:sp>
    </p:spTree>
    <p:extLst>
      <p:ext uri="{BB962C8B-B14F-4D97-AF65-F5344CB8AC3E}">
        <p14:creationId xmlns:p14="http://schemas.microsoft.com/office/powerpoint/2010/main" val="154425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790582-710A-45F7-A2A0-2AF19DFE8882}"/>
              </a:ext>
            </a:extLst>
          </p:cNvPr>
          <p:cNvSpPr txBox="1"/>
          <p:nvPr/>
        </p:nvSpPr>
        <p:spPr>
          <a:xfrm>
            <a:off x="3719388" y="2817274"/>
            <a:ext cx="4753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实现和谐增长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2443CF-D4F8-4E42-B789-4B87B3D7292B}"/>
              </a:ext>
            </a:extLst>
          </p:cNvPr>
          <p:cNvSpPr txBox="1"/>
          <p:nvPr/>
        </p:nvSpPr>
        <p:spPr>
          <a:xfrm>
            <a:off x="4464784" y="1798148"/>
            <a:ext cx="3211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绿色发展</a:t>
            </a:r>
          </a:p>
        </p:txBody>
      </p:sp>
    </p:spTree>
    <p:extLst>
      <p:ext uri="{BB962C8B-B14F-4D97-AF65-F5344CB8AC3E}">
        <p14:creationId xmlns:p14="http://schemas.microsoft.com/office/powerpoint/2010/main" val="35042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9F0D6C-FC70-46DB-A768-693A2C1B18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347472" y="-210312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16795" y="1257407"/>
            <a:ext cx="2039341" cy="450892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7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H</a:t>
            </a:r>
            <a:endParaRPr lang="zh-CN" altLang="en-US" sz="287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92D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01067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F4E4"/>
            </a:gs>
            <a:gs pos="100000">
              <a:srgbClr val="F8FAEC">
                <a:alpha val="20000"/>
              </a:srgb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沙滩, 水, 男人, 站&#10;&#10;描述已自动生成">
            <a:extLst>
              <a:ext uri="{FF2B5EF4-FFF2-40B4-BE49-F238E27FC236}">
                <a16:creationId xmlns:a16="http://schemas.microsoft.com/office/drawing/2014/main" id="{E2F0B8DB-CBB9-4DB3-AA69-ABEDC636B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5C963212-13C8-4C27-B3E7-B592F32AE8A2}"/>
              </a:ext>
            </a:extLst>
          </p:cNvPr>
          <p:cNvSpPr/>
          <p:nvPr/>
        </p:nvSpPr>
        <p:spPr>
          <a:xfrm>
            <a:off x="922503" y="3498462"/>
            <a:ext cx="3702482" cy="654728"/>
          </a:xfrm>
          <a:prstGeom prst="rect">
            <a:avLst/>
          </a:prstGeom>
          <a:gradFill>
            <a:gsLst>
              <a:gs pos="25000">
                <a:srgbClr val="658C38"/>
              </a:gs>
              <a:gs pos="100000">
                <a:srgbClr val="BED05A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744FA88-DE1F-474B-9FBE-667F7659FD7B}"/>
              </a:ext>
            </a:extLst>
          </p:cNvPr>
          <p:cNvGrpSpPr/>
          <p:nvPr/>
        </p:nvGrpSpPr>
        <p:grpSpPr>
          <a:xfrm>
            <a:off x="989389" y="2273786"/>
            <a:ext cx="401994" cy="908459"/>
            <a:chOff x="444725" y="2442224"/>
            <a:chExt cx="298704" cy="675036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9C71BBB-E6BE-4858-AB30-74B2DBA59D0B}"/>
                </a:ext>
              </a:extLst>
            </p:cNvPr>
            <p:cNvSpPr/>
            <p:nvPr/>
          </p:nvSpPr>
          <p:spPr>
            <a:xfrm>
              <a:off x="444725" y="2442224"/>
              <a:ext cx="298704" cy="499846"/>
            </a:xfrm>
            <a:custGeom>
              <a:avLst/>
              <a:gdLst/>
              <a:ahLst/>
              <a:cxnLst/>
              <a:rect l="l" t="t" r="r" b="b"/>
              <a:pathLst>
                <a:path w="298704" h="499846">
                  <a:moveTo>
                    <a:pt x="115062" y="0"/>
                  </a:moveTo>
                  <a:lnTo>
                    <a:pt x="224028" y="39624"/>
                  </a:lnTo>
                  <a:cubicBezTo>
                    <a:pt x="222917" y="43517"/>
                    <a:pt x="220377" y="46744"/>
                    <a:pt x="216408" y="49306"/>
                  </a:cubicBezTo>
                  <a:cubicBezTo>
                    <a:pt x="212439" y="51868"/>
                    <a:pt x="206851" y="53196"/>
                    <a:pt x="199644" y="53290"/>
                  </a:cubicBezTo>
                  <a:cubicBezTo>
                    <a:pt x="181801" y="80783"/>
                    <a:pt x="159766" y="109607"/>
                    <a:pt x="133541" y="139763"/>
                  </a:cubicBezTo>
                  <a:cubicBezTo>
                    <a:pt x="107315" y="169918"/>
                    <a:pt x="81090" y="196465"/>
                    <a:pt x="54864" y="219403"/>
                  </a:cubicBezTo>
                  <a:cubicBezTo>
                    <a:pt x="69866" y="219021"/>
                    <a:pt x="86535" y="218259"/>
                    <a:pt x="104870" y="217114"/>
                  </a:cubicBezTo>
                  <a:cubicBezTo>
                    <a:pt x="123206" y="215970"/>
                    <a:pt x="142351" y="214445"/>
                    <a:pt x="162306" y="212538"/>
                  </a:cubicBezTo>
                  <a:cubicBezTo>
                    <a:pt x="170355" y="197955"/>
                    <a:pt x="177498" y="183863"/>
                    <a:pt x="183737" y="170263"/>
                  </a:cubicBezTo>
                  <a:cubicBezTo>
                    <a:pt x="189976" y="156663"/>
                    <a:pt x="195024" y="144096"/>
                    <a:pt x="198882" y="132564"/>
                  </a:cubicBezTo>
                  <a:lnTo>
                    <a:pt x="298704" y="188892"/>
                  </a:lnTo>
                  <a:cubicBezTo>
                    <a:pt x="296783" y="192833"/>
                    <a:pt x="293386" y="195820"/>
                    <a:pt x="288512" y="197855"/>
                  </a:cubicBezTo>
                  <a:cubicBezTo>
                    <a:pt x="283639" y="199889"/>
                    <a:pt x="277384" y="200206"/>
                    <a:pt x="269748" y="198808"/>
                  </a:cubicBezTo>
                  <a:cubicBezTo>
                    <a:pt x="246650" y="231221"/>
                    <a:pt x="216837" y="266283"/>
                    <a:pt x="180308" y="303995"/>
                  </a:cubicBezTo>
                  <a:cubicBezTo>
                    <a:pt x="143780" y="341707"/>
                    <a:pt x="106537" y="375235"/>
                    <a:pt x="68580" y="404577"/>
                  </a:cubicBezTo>
                  <a:cubicBezTo>
                    <a:pt x="94567" y="401894"/>
                    <a:pt x="124317" y="398496"/>
                    <a:pt x="157829" y="394384"/>
                  </a:cubicBezTo>
                  <a:cubicBezTo>
                    <a:pt x="191341" y="390271"/>
                    <a:pt x="225854" y="385540"/>
                    <a:pt x="261366" y="380190"/>
                  </a:cubicBezTo>
                  <a:lnTo>
                    <a:pt x="262890" y="390096"/>
                  </a:lnTo>
                  <a:cubicBezTo>
                    <a:pt x="242205" y="401211"/>
                    <a:pt x="214043" y="415565"/>
                    <a:pt x="178403" y="433158"/>
                  </a:cubicBezTo>
                  <a:cubicBezTo>
                    <a:pt x="142764" y="450751"/>
                    <a:pt x="102600" y="468915"/>
                    <a:pt x="57912" y="487652"/>
                  </a:cubicBezTo>
                  <a:cubicBezTo>
                    <a:pt x="55626" y="490684"/>
                    <a:pt x="53150" y="493193"/>
                    <a:pt x="50483" y="495178"/>
                  </a:cubicBezTo>
                  <a:cubicBezTo>
                    <a:pt x="47816" y="497163"/>
                    <a:pt x="44958" y="498719"/>
                    <a:pt x="41910" y="499846"/>
                  </a:cubicBezTo>
                  <a:lnTo>
                    <a:pt x="3810" y="404577"/>
                  </a:lnTo>
                  <a:cubicBezTo>
                    <a:pt x="4493" y="404545"/>
                    <a:pt x="8080" y="403656"/>
                    <a:pt x="14573" y="401910"/>
                  </a:cubicBezTo>
                  <a:cubicBezTo>
                    <a:pt x="21066" y="400163"/>
                    <a:pt x="26368" y="397749"/>
                    <a:pt x="30480" y="394669"/>
                  </a:cubicBezTo>
                  <a:cubicBezTo>
                    <a:pt x="46752" y="380471"/>
                    <a:pt x="64119" y="361227"/>
                    <a:pt x="82582" y="336936"/>
                  </a:cubicBezTo>
                  <a:cubicBezTo>
                    <a:pt x="101044" y="312644"/>
                    <a:pt x="118983" y="286180"/>
                    <a:pt x="136398" y="257541"/>
                  </a:cubicBezTo>
                  <a:cubicBezTo>
                    <a:pt x="123396" y="264451"/>
                    <a:pt x="109585" y="271588"/>
                    <a:pt x="94964" y="278950"/>
                  </a:cubicBezTo>
                  <a:cubicBezTo>
                    <a:pt x="80343" y="286312"/>
                    <a:pt x="65199" y="293629"/>
                    <a:pt x="49530" y="300899"/>
                  </a:cubicBezTo>
                  <a:cubicBezTo>
                    <a:pt x="47641" y="302821"/>
                    <a:pt x="45704" y="304504"/>
                    <a:pt x="43720" y="305950"/>
                  </a:cubicBezTo>
                  <a:cubicBezTo>
                    <a:pt x="41735" y="307395"/>
                    <a:pt x="39608" y="308507"/>
                    <a:pt x="37338" y="309286"/>
                  </a:cubicBezTo>
                  <a:lnTo>
                    <a:pt x="0" y="216352"/>
                  </a:lnTo>
                  <a:cubicBezTo>
                    <a:pt x="524" y="216288"/>
                    <a:pt x="3477" y="215462"/>
                    <a:pt x="8858" y="213873"/>
                  </a:cubicBezTo>
                  <a:cubicBezTo>
                    <a:pt x="14240" y="212284"/>
                    <a:pt x="18907" y="210313"/>
                    <a:pt x="22860" y="207961"/>
                  </a:cubicBezTo>
                  <a:cubicBezTo>
                    <a:pt x="34553" y="194499"/>
                    <a:pt x="46642" y="175280"/>
                    <a:pt x="59126" y="150304"/>
                  </a:cubicBezTo>
                  <a:cubicBezTo>
                    <a:pt x="71609" y="125328"/>
                    <a:pt x="82908" y="99170"/>
                    <a:pt x="93020" y="71832"/>
                  </a:cubicBezTo>
                  <a:cubicBezTo>
                    <a:pt x="103133" y="44493"/>
                    <a:pt x="110481" y="20549"/>
                    <a:pt x="11506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266FA73-CB37-4739-AB97-6168A977F2DF}"/>
                </a:ext>
              </a:extLst>
            </p:cNvPr>
            <p:cNvSpPr/>
            <p:nvPr/>
          </p:nvSpPr>
          <p:spPr>
            <a:xfrm>
              <a:off x="449297" y="2930638"/>
              <a:ext cx="268224" cy="186622"/>
            </a:xfrm>
            <a:custGeom>
              <a:avLst/>
              <a:gdLst/>
              <a:ahLst/>
              <a:cxnLst/>
              <a:rect l="l" t="t" r="r" b="b"/>
              <a:pathLst>
                <a:path w="268224" h="186622">
                  <a:moveTo>
                    <a:pt x="265938" y="0"/>
                  </a:moveTo>
                  <a:lnTo>
                    <a:pt x="268224" y="8383"/>
                  </a:lnTo>
                  <a:cubicBezTo>
                    <a:pt x="247063" y="26820"/>
                    <a:pt x="220043" y="49204"/>
                    <a:pt x="187166" y="75536"/>
                  </a:cubicBezTo>
                  <a:cubicBezTo>
                    <a:pt x="154289" y="101867"/>
                    <a:pt x="114506" y="131276"/>
                    <a:pt x="67818" y="163762"/>
                  </a:cubicBezTo>
                  <a:cubicBezTo>
                    <a:pt x="66612" y="168811"/>
                    <a:pt x="64453" y="173383"/>
                    <a:pt x="61341" y="177479"/>
                  </a:cubicBezTo>
                  <a:cubicBezTo>
                    <a:pt x="58230" y="181574"/>
                    <a:pt x="54547" y="184622"/>
                    <a:pt x="50292" y="186622"/>
                  </a:cubicBezTo>
                  <a:lnTo>
                    <a:pt x="0" y="87647"/>
                  </a:lnTo>
                  <a:cubicBezTo>
                    <a:pt x="16195" y="83206"/>
                    <a:pt x="38331" y="76591"/>
                    <a:pt x="66407" y="67803"/>
                  </a:cubicBezTo>
                  <a:cubicBezTo>
                    <a:pt x="94483" y="59015"/>
                    <a:pt x="125819" y="48787"/>
                    <a:pt x="160415" y="37119"/>
                  </a:cubicBezTo>
                  <a:cubicBezTo>
                    <a:pt x="195011" y="25452"/>
                    <a:pt x="230185" y="13079"/>
                    <a:pt x="26593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2C22DF0F-0EF9-4465-AB3F-688A79A8A3FC}"/>
              </a:ext>
            </a:extLst>
          </p:cNvPr>
          <p:cNvSpPr/>
          <p:nvPr/>
        </p:nvSpPr>
        <p:spPr>
          <a:xfrm rot="21362847">
            <a:off x="1709960" y="2685713"/>
            <a:ext cx="446015" cy="700585"/>
          </a:xfrm>
          <a:custGeom>
            <a:avLst/>
            <a:gdLst>
              <a:gd name="connsiteX0" fmla="*/ 0 w 225615"/>
              <a:gd name="connsiteY0" fmla="*/ 0 h 354389"/>
              <a:gd name="connsiteX1" fmla="*/ 2442 w 225615"/>
              <a:gd name="connsiteY1" fmla="*/ 0 h 354389"/>
              <a:gd name="connsiteX2" fmla="*/ 22733 w 225615"/>
              <a:gd name="connsiteY2" fmla="*/ 66199 h 354389"/>
              <a:gd name="connsiteX3" fmla="*/ 52641 w 225615"/>
              <a:gd name="connsiteY3" fmla="*/ 125082 h 354389"/>
              <a:gd name="connsiteX4" fmla="*/ 82931 w 225615"/>
              <a:gd name="connsiteY4" fmla="*/ 62483 h 354389"/>
              <a:gd name="connsiteX5" fmla="*/ 105219 w 225615"/>
              <a:gd name="connsiteY5" fmla="*/ 10737 h 354389"/>
              <a:gd name="connsiteX6" fmla="*/ 199707 w 225615"/>
              <a:gd name="connsiteY6" fmla="*/ 76307 h 354389"/>
              <a:gd name="connsiteX7" fmla="*/ 188563 w 225615"/>
              <a:gd name="connsiteY7" fmla="*/ 82974 h 354389"/>
              <a:gd name="connsiteX8" fmla="*/ 169989 w 225615"/>
              <a:gd name="connsiteY8" fmla="*/ 81641 h 354389"/>
              <a:gd name="connsiteX9" fmla="*/ 124841 w 225615"/>
              <a:gd name="connsiteY9" fmla="*/ 111935 h 354389"/>
              <a:gd name="connsiteX10" fmla="*/ 67119 w 225615"/>
              <a:gd name="connsiteY10" fmla="*/ 145660 h 354389"/>
              <a:gd name="connsiteX11" fmla="*/ 140938 w 225615"/>
              <a:gd name="connsiteY11" fmla="*/ 216921 h 354389"/>
              <a:gd name="connsiteX12" fmla="*/ 225615 w 225615"/>
              <a:gd name="connsiteY12" fmla="*/ 260745 h 354389"/>
              <a:gd name="connsiteX13" fmla="*/ 223329 w 225615"/>
              <a:gd name="connsiteY13" fmla="*/ 268366 h 354389"/>
              <a:gd name="connsiteX14" fmla="*/ 178466 w 225615"/>
              <a:gd name="connsiteY14" fmla="*/ 299126 h 354389"/>
              <a:gd name="connsiteX15" fmla="*/ 152463 w 225615"/>
              <a:gd name="connsiteY15" fmla="*/ 354389 h 354389"/>
              <a:gd name="connsiteX16" fmla="*/ 79678 w 225615"/>
              <a:gd name="connsiteY16" fmla="*/ 274659 h 354389"/>
              <a:gd name="connsiteX17" fmla="*/ 29414 w 225615"/>
              <a:gd name="connsiteY17" fmla="*/ 168798 h 354389"/>
              <a:gd name="connsiteX18" fmla="*/ 11511 w 225615"/>
              <a:gd name="connsiteY18" fmla="*/ 100780 h 354389"/>
              <a:gd name="connsiteX19" fmla="*/ 0 w 225615"/>
              <a:gd name="connsiteY19" fmla="*/ 32980 h 354389"/>
              <a:gd name="connsiteX20" fmla="*/ 0 w 225615"/>
              <a:gd name="connsiteY20" fmla="*/ 0 h 35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5615" h="354389">
                <a:moveTo>
                  <a:pt x="0" y="0"/>
                </a:moveTo>
                <a:lnTo>
                  <a:pt x="2442" y="0"/>
                </a:lnTo>
                <a:lnTo>
                  <a:pt x="22733" y="66199"/>
                </a:lnTo>
                <a:cubicBezTo>
                  <a:pt x="31559" y="87925"/>
                  <a:pt x="41529" y="107553"/>
                  <a:pt x="52641" y="125082"/>
                </a:cubicBezTo>
                <a:cubicBezTo>
                  <a:pt x="63214" y="104265"/>
                  <a:pt x="73310" y="83399"/>
                  <a:pt x="82931" y="62483"/>
                </a:cubicBezTo>
                <a:cubicBezTo>
                  <a:pt x="92551" y="41567"/>
                  <a:pt x="99980" y="24318"/>
                  <a:pt x="105219" y="10737"/>
                </a:cubicBezTo>
                <a:lnTo>
                  <a:pt x="199707" y="76307"/>
                </a:lnTo>
                <a:cubicBezTo>
                  <a:pt x="197373" y="79196"/>
                  <a:pt x="193659" y="81419"/>
                  <a:pt x="188563" y="82974"/>
                </a:cubicBezTo>
                <a:cubicBezTo>
                  <a:pt x="183467" y="84530"/>
                  <a:pt x="177276" y="84086"/>
                  <a:pt x="169989" y="81641"/>
                </a:cubicBezTo>
                <a:cubicBezTo>
                  <a:pt x="158464" y="90310"/>
                  <a:pt x="143414" y="100408"/>
                  <a:pt x="124841" y="111935"/>
                </a:cubicBezTo>
                <a:cubicBezTo>
                  <a:pt x="106267" y="123462"/>
                  <a:pt x="87026" y="134704"/>
                  <a:pt x="67119" y="145660"/>
                </a:cubicBezTo>
                <a:cubicBezTo>
                  <a:pt x="89106" y="175035"/>
                  <a:pt x="113712" y="198788"/>
                  <a:pt x="140938" y="216921"/>
                </a:cubicBezTo>
                <a:cubicBezTo>
                  <a:pt x="168163" y="235054"/>
                  <a:pt x="196389" y="249662"/>
                  <a:pt x="225615" y="260745"/>
                </a:cubicBezTo>
                <a:lnTo>
                  <a:pt x="223329" y="268366"/>
                </a:lnTo>
                <a:cubicBezTo>
                  <a:pt x="205660" y="273624"/>
                  <a:pt x="190706" y="283877"/>
                  <a:pt x="178466" y="299126"/>
                </a:cubicBezTo>
                <a:cubicBezTo>
                  <a:pt x="166227" y="314374"/>
                  <a:pt x="157559" y="332795"/>
                  <a:pt x="152463" y="354389"/>
                </a:cubicBezTo>
                <a:cubicBezTo>
                  <a:pt x="124123" y="330758"/>
                  <a:pt x="99862" y="304181"/>
                  <a:pt x="79678" y="274659"/>
                </a:cubicBezTo>
                <a:cubicBezTo>
                  <a:pt x="59494" y="245137"/>
                  <a:pt x="42740" y="209850"/>
                  <a:pt x="29414" y="168798"/>
                </a:cubicBezTo>
                <a:cubicBezTo>
                  <a:pt x="22752" y="148272"/>
                  <a:pt x="16784" y="125599"/>
                  <a:pt x="11511" y="100780"/>
                </a:cubicBezTo>
                <a:lnTo>
                  <a:pt x="0" y="3298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66316F40-1FDF-4E36-A710-18E56C7D7D06}"/>
              </a:ext>
            </a:extLst>
          </p:cNvPr>
          <p:cNvSpPr/>
          <p:nvPr/>
        </p:nvSpPr>
        <p:spPr>
          <a:xfrm>
            <a:off x="1276257" y="2273786"/>
            <a:ext cx="686056" cy="958708"/>
          </a:xfrm>
          <a:custGeom>
            <a:avLst/>
            <a:gdLst>
              <a:gd name="connsiteX0" fmla="*/ 343281 w 509778"/>
              <a:gd name="connsiteY0" fmla="*/ 0 h 712374"/>
              <a:gd name="connsiteX1" fmla="*/ 424815 w 509778"/>
              <a:gd name="connsiteY1" fmla="*/ 61630 h 712374"/>
              <a:gd name="connsiteX2" fmla="*/ 415195 w 509778"/>
              <a:gd name="connsiteY2" fmla="*/ 69064 h 712374"/>
              <a:gd name="connsiteX3" fmla="*/ 398145 w 509778"/>
              <a:gd name="connsiteY3" fmla="*/ 73068 h 712374"/>
              <a:gd name="connsiteX4" fmla="*/ 388239 w 509778"/>
              <a:gd name="connsiteY4" fmla="*/ 270510 h 712374"/>
              <a:gd name="connsiteX5" fmla="*/ 394335 w 509778"/>
              <a:gd name="connsiteY5" fmla="*/ 270510 h 712374"/>
              <a:gd name="connsiteX6" fmla="*/ 437007 w 509778"/>
              <a:gd name="connsiteY6" fmla="*/ 210251 h 712374"/>
              <a:gd name="connsiteX7" fmla="*/ 450201 w 509778"/>
              <a:gd name="connsiteY7" fmla="*/ 222001 h 712374"/>
              <a:gd name="connsiteX8" fmla="*/ 479566 w 509778"/>
              <a:gd name="connsiteY8" fmla="*/ 249334 h 712374"/>
              <a:gd name="connsiteX9" fmla="*/ 509778 w 509778"/>
              <a:gd name="connsiteY9" fmla="*/ 280373 h 712374"/>
              <a:gd name="connsiteX10" fmla="*/ 503015 w 509778"/>
              <a:gd name="connsiteY10" fmla="*/ 289572 h 712374"/>
              <a:gd name="connsiteX11" fmla="*/ 489966 w 509778"/>
              <a:gd name="connsiteY11" fmla="*/ 292512 h 712374"/>
              <a:gd name="connsiteX12" fmla="*/ 287274 w 509778"/>
              <a:gd name="connsiteY12" fmla="*/ 292512 h 712374"/>
              <a:gd name="connsiteX13" fmla="*/ 288891 w 509778"/>
              <a:gd name="connsiteY13" fmla="*/ 297787 h 712374"/>
              <a:gd name="connsiteX14" fmla="*/ 286449 w 509778"/>
              <a:gd name="connsiteY14" fmla="*/ 297787 h 712374"/>
              <a:gd name="connsiteX15" fmla="*/ 286449 w 509778"/>
              <a:gd name="connsiteY15" fmla="*/ 330767 h 712374"/>
              <a:gd name="connsiteX16" fmla="*/ 284226 w 509778"/>
              <a:gd name="connsiteY16" fmla="*/ 317673 h 712374"/>
              <a:gd name="connsiteX17" fmla="*/ 284226 w 509778"/>
              <a:gd name="connsiteY17" fmla="*/ 616455 h 712374"/>
              <a:gd name="connsiteX18" fmla="*/ 277537 w 509778"/>
              <a:gd name="connsiteY18" fmla="*/ 663973 h 712374"/>
              <a:gd name="connsiteX19" fmla="*/ 247989 w 509778"/>
              <a:gd name="connsiteY19" fmla="*/ 696291 h 712374"/>
              <a:gd name="connsiteX20" fmla="*/ 181356 w 509778"/>
              <a:gd name="connsiteY20" fmla="*/ 712374 h 712374"/>
              <a:gd name="connsiteX21" fmla="*/ 177737 w 509778"/>
              <a:gd name="connsiteY21" fmla="*/ 680561 h 712374"/>
              <a:gd name="connsiteX22" fmla="*/ 168402 w 509778"/>
              <a:gd name="connsiteY22" fmla="*/ 659034 h 712374"/>
              <a:gd name="connsiteX23" fmla="*/ 150590 w 509778"/>
              <a:gd name="connsiteY23" fmla="*/ 644175 h 712374"/>
              <a:gd name="connsiteX24" fmla="*/ 115062 w 509778"/>
              <a:gd name="connsiteY24" fmla="*/ 633888 h 712374"/>
              <a:gd name="connsiteX25" fmla="*/ 115062 w 509778"/>
              <a:gd name="connsiteY25" fmla="*/ 624077 h 712374"/>
              <a:gd name="connsiteX26" fmla="*/ 130359 w 509778"/>
              <a:gd name="connsiteY26" fmla="*/ 625065 h 712374"/>
              <a:gd name="connsiteX27" fmla="*/ 161234 w 509778"/>
              <a:gd name="connsiteY27" fmla="*/ 626900 h 712374"/>
              <a:gd name="connsiteX28" fmla="*/ 185166 w 509778"/>
              <a:gd name="connsiteY28" fmla="*/ 627888 h 712374"/>
              <a:gd name="connsiteX29" fmla="*/ 196310 w 509778"/>
              <a:gd name="connsiteY29" fmla="*/ 624553 h 712374"/>
              <a:gd name="connsiteX30" fmla="*/ 198882 w 509778"/>
              <a:gd name="connsiteY30" fmla="*/ 614931 h 712374"/>
              <a:gd name="connsiteX31" fmla="*/ 198882 w 509778"/>
              <a:gd name="connsiteY31" fmla="*/ 488414 h 712374"/>
              <a:gd name="connsiteX32" fmla="*/ 146590 w 509778"/>
              <a:gd name="connsiteY32" fmla="*/ 548624 h 712374"/>
              <a:gd name="connsiteX33" fmla="*/ 77724 w 509778"/>
              <a:gd name="connsiteY33" fmla="*/ 622553 h 712374"/>
              <a:gd name="connsiteX34" fmla="*/ 73438 w 509778"/>
              <a:gd name="connsiteY34" fmla="*/ 636953 h 712374"/>
              <a:gd name="connsiteX35" fmla="*/ 64008 w 509778"/>
              <a:gd name="connsiteY35" fmla="*/ 646842 h 712374"/>
              <a:gd name="connsiteX36" fmla="*/ 0 w 509778"/>
              <a:gd name="connsiteY36" fmla="*/ 563105 h 712374"/>
              <a:gd name="connsiteX37" fmla="*/ 81153 w 509778"/>
              <a:gd name="connsiteY37" fmla="*/ 523473 h 712374"/>
              <a:gd name="connsiteX38" fmla="*/ 198882 w 509778"/>
              <a:gd name="connsiteY38" fmla="*/ 460977 h 712374"/>
              <a:gd name="connsiteX39" fmla="*/ 198882 w 509778"/>
              <a:gd name="connsiteY39" fmla="*/ 292512 h 712374"/>
              <a:gd name="connsiteX40" fmla="*/ 35052 w 509778"/>
              <a:gd name="connsiteY40" fmla="*/ 292512 h 712374"/>
              <a:gd name="connsiteX41" fmla="*/ 28956 w 509778"/>
              <a:gd name="connsiteY41" fmla="*/ 270510 h 712374"/>
              <a:gd name="connsiteX42" fmla="*/ 304374 w 509778"/>
              <a:gd name="connsiteY42" fmla="*/ 270510 h 712374"/>
              <a:gd name="connsiteX43" fmla="*/ 309753 w 509778"/>
              <a:gd name="connsiteY43" fmla="*/ 175926 h 712374"/>
              <a:gd name="connsiteX44" fmla="*/ 92964 w 509778"/>
              <a:gd name="connsiteY44" fmla="*/ 175926 h 712374"/>
              <a:gd name="connsiteX45" fmla="*/ 86106 w 509778"/>
              <a:gd name="connsiteY45" fmla="*/ 153924 h 712374"/>
              <a:gd name="connsiteX46" fmla="*/ 310480 w 509778"/>
              <a:gd name="connsiteY46" fmla="*/ 153924 h 712374"/>
              <a:gd name="connsiteX47" fmla="*/ 315849 w 509778"/>
              <a:gd name="connsiteY47" fmla="*/ 62388 h 712374"/>
              <a:gd name="connsiteX48" fmla="*/ 63246 w 509778"/>
              <a:gd name="connsiteY48" fmla="*/ 62388 h 712374"/>
              <a:gd name="connsiteX49" fmla="*/ 56388 w 509778"/>
              <a:gd name="connsiteY49" fmla="*/ 40386 h 712374"/>
              <a:gd name="connsiteX50" fmla="*/ 308991 w 509778"/>
              <a:gd name="connsiteY50" fmla="*/ 40386 h 712374"/>
              <a:gd name="connsiteX51" fmla="*/ 343281 w 509778"/>
              <a:gd name="connsiteY51" fmla="*/ 0 h 71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09778" h="712374">
                <a:moveTo>
                  <a:pt x="343281" y="0"/>
                </a:moveTo>
                <a:lnTo>
                  <a:pt x="424815" y="61630"/>
                </a:lnTo>
                <a:cubicBezTo>
                  <a:pt x="422323" y="64965"/>
                  <a:pt x="419116" y="67443"/>
                  <a:pt x="415195" y="69064"/>
                </a:cubicBezTo>
                <a:cubicBezTo>
                  <a:pt x="411274" y="70684"/>
                  <a:pt x="405590" y="72019"/>
                  <a:pt x="398145" y="73068"/>
                </a:cubicBezTo>
                <a:lnTo>
                  <a:pt x="388239" y="270510"/>
                </a:lnTo>
                <a:lnTo>
                  <a:pt x="394335" y="270510"/>
                </a:lnTo>
                <a:lnTo>
                  <a:pt x="437007" y="210251"/>
                </a:lnTo>
                <a:cubicBezTo>
                  <a:pt x="437433" y="210581"/>
                  <a:pt x="441831" y="214498"/>
                  <a:pt x="450201" y="222001"/>
                </a:cubicBezTo>
                <a:cubicBezTo>
                  <a:pt x="458571" y="229505"/>
                  <a:pt x="468360" y="238616"/>
                  <a:pt x="479566" y="249334"/>
                </a:cubicBezTo>
                <a:cubicBezTo>
                  <a:pt x="490773" y="260053"/>
                  <a:pt x="500843" y="270399"/>
                  <a:pt x="509778" y="280373"/>
                </a:cubicBezTo>
                <a:cubicBezTo>
                  <a:pt x="508905" y="284530"/>
                  <a:pt x="506651" y="287597"/>
                  <a:pt x="503015" y="289572"/>
                </a:cubicBezTo>
                <a:cubicBezTo>
                  <a:pt x="499380" y="291548"/>
                  <a:pt x="495030" y="292528"/>
                  <a:pt x="489966" y="292512"/>
                </a:cubicBezTo>
                <a:lnTo>
                  <a:pt x="287274" y="292512"/>
                </a:lnTo>
                <a:lnTo>
                  <a:pt x="288891" y="297787"/>
                </a:lnTo>
                <a:lnTo>
                  <a:pt x="286449" y="297787"/>
                </a:lnTo>
                <a:lnTo>
                  <a:pt x="286449" y="330767"/>
                </a:lnTo>
                <a:lnTo>
                  <a:pt x="284226" y="317673"/>
                </a:lnTo>
                <a:lnTo>
                  <a:pt x="284226" y="616455"/>
                </a:lnTo>
                <a:cubicBezTo>
                  <a:pt x="284621" y="634741"/>
                  <a:pt x="282392" y="650580"/>
                  <a:pt x="277537" y="663973"/>
                </a:cubicBezTo>
                <a:cubicBezTo>
                  <a:pt x="272683" y="677365"/>
                  <a:pt x="262834" y="688138"/>
                  <a:pt x="247989" y="696291"/>
                </a:cubicBezTo>
                <a:cubicBezTo>
                  <a:pt x="233144" y="704445"/>
                  <a:pt x="210933" y="709806"/>
                  <a:pt x="181356" y="712374"/>
                </a:cubicBezTo>
                <a:cubicBezTo>
                  <a:pt x="180721" y="700151"/>
                  <a:pt x="179515" y="689546"/>
                  <a:pt x="177737" y="680561"/>
                </a:cubicBezTo>
                <a:cubicBezTo>
                  <a:pt x="175959" y="671576"/>
                  <a:pt x="172847" y="664400"/>
                  <a:pt x="168402" y="659034"/>
                </a:cubicBezTo>
                <a:cubicBezTo>
                  <a:pt x="164513" y="653319"/>
                  <a:pt x="158575" y="648367"/>
                  <a:pt x="150590" y="644175"/>
                </a:cubicBezTo>
                <a:cubicBezTo>
                  <a:pt x="142605" y="639984"/>
                  <a:pt x="130762" y="636555"/>
                  <a:pt x="115062" y="633888"/>
                </a:cubicBezTo>
                <a:lnTo>
                  <a:pt x="115062" y="624077"/>
                </a:lnTo>
                <a:cubicBezTo>
                  <a:pt x="115688" y="624124"/>
                  <a:pt x="120786" y="624453"/>
                  <a:pt x="130359" y="625065"/>
                </a:cubicBezTo>
                <a:cubicBezTo>
                  <a:pt x="139931" y="625677"/>
                  <a:pt x="150222" y="626288"/>
                  <a:pt x="161234" y="626900"/>
                </a:cubicBezTo>
                <a:cubicBezTo>
                  <a:pt x="172245" y="627511"/>
                  <a:pt x="180222" y="627841"/>
                  <a:pt x="185166" y="627888"/>
                </a:cubicBezTo>
                <a:cubicBezTo>
                  <a:pt x="190738" y="627872"/>
                  <a:pt x="194453" y="626760"/>
                  <a:pt x="196310" y="624553"/>
                </a:cubicBezTo>
                <a:cubicBezTo>
                  <a:pt x="198168" y="622346"/>
                  <a:pt x="199025" y="619139"/>
                  <a:pt x="198882" y="614931"/>
                </a:cubicBezTo>
                <a:lnTo>
                  <a:pt x="198882" y="488414"/>
                </a:lnTo>
                <a:cubicBezTo>
                  <a:pt x="184071" y="506007"/>
                  <a:pt x="166640" y="526077"/>
                  <a:pt x="146590" y="548624"/>
                </a:cubicBezTo>
                <a:cubicBezTo>
                  <a:pt x="126540" y="571171"/>
                  <a:pt x="103584" y="595814"/>
                  <a:pt x="77724" y="622553"/>
                </a:cubicBezTo>
                <a:cubicBezTo>
                  <a:pt x="77295" y="627910"/>
                  <a:pt x="75867" y="632710"/>
                  <a:pt x="73438" y="636953"/>
                </a:cubicBezTo>
                <a:cubicBezTo>
                  <a:pt x="71009" y="641195"/>
                  <a:pt x="67866" y="644492"/>
                  <a:pt x="64008" y="646842"/>
                </a:cubicBezTo>
                <a:lnTo>
                  <a:pt x="0" y="563105"/>
                </a:lnTo>
                <a:cubicBezTo>
                  <a:pt x="18098" y="555039"/>
                  <a:pt x="45149" y="541828"/>
                  <a:pt x="81153" y="523473"/>
                </a:cubicBezTo>
                <a:cubicBezTo>
                  <a:pt x="117158" y="505118"/>
                  <a:pt x="156401" y="484286"/>
                  <a:pt x="198882" y="460977"/>
                </a:cubicBezTo>
                <a:lnTo>
                  <a:pt x="198882" y="292512"/>
                </a:lnTo>
                <a:lnTo>
                  <a:pt x="35052" y="292512"/>
                </a:lnTo>
                <a:lnTo>
                  <a:pt x="28956" y="270510"/>
                </a:lnTo>
                <a:lnTo>
                  <a:pt x="304374" y="270510"/>
                </a:lnTo>
                <a:lnTo>
                  <a:pt x="309753" y="175926"/>
                </a:lnTo>
                <a:lnTo>
                  <a:pt x="92964" y="175926"/>
                </a:lnTo>
                <a:lnTo>
                  <a:pt x="86106" y="153924"/>
                </a:lnTo>
                <a:lnTo>
                  <a:pt x="310480" y="153924"/>
                </a:lnTo>
                <a:lnTo>
                  <a:pt x="315849" y="62388"/>
                </a:lnTo>
                <a:lnTo>
                  <a:pt x="63246" y="62388"/>
                </a:lnTo>
                <a:lnTo>
                  <a:pt x="56388" y="40386"/>
                </a:lnTo>
                <a:lnTo>
                  <a:pt x="308991" y="40386"/>
                </a:lnTo>
                <a:lnTo>
                  <a:pt x="34328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377142B-8A1B-44FB-9433-E8BC50C2B0C9}"/>
              </a:ext>
            </a:extLst>
          </p:cNvPr>
          <p:cNvSpPr/>
          <p:nvPr/>
        </p:nvSpPr>
        <p:spPr>
          <a:xfrm>
            <a:off x="1324041" y="2718129"/>
            <a:ext cx="166839" cy="189938"/>
          </a:xfrm>
          <a:custGeom>
            <a:avLst/>
            <a:gdLst/>
            <a:ahLst/>
            <a:cxnLst/>
            <a:rect l="l" t="t" r="r" b="b"/>
            <a:pathLst>
              <a:path w="120388" h="137056">
                <a:moveTo>
                  <a:pt x="7620" y="0"/>
                </a:moveTo>
                <a:cubicBezTo>
                  <a:pt x="52076" y="11986"/>
                  <a:pt x="82608" y="27419"/>
                  <a:pt x="99215" y="46298"/>
                </a:cubicBezTo>
                <a:cubicBezTo>
                  <a:pt x="115822" y="65178"/>
                  <a:pt x="122660" y="83062"/>
                  <a:pt x="119729" y="99951"/>
                </a:cubicBezTo>
                <a:cubicBezTo>
                  <a:pt x="116798" y="116841"/>
                  <a:pt x="108254" y="128293"/>
                  <a:pt x="94095" y="134309"/>
                </a:cubicBezTo>
                <a:cubicBezTo>
                  <a:pt x="79937" y="140325"/>
                  <a:pt x="64320" y="136463"/>
                  <a:pt x="47244" y="122722"/>
                </a:cubicBezTo>
                <a:cubicBezTo>
                  <a:pt x="46847" y="101938"/>
                  <a:pt x="42116" y="80819"/>
                  <a:pt x="33052" y="59365"/>
                </a:cubicBezTo>
                <a:cubicBezTo>
                  <a:pt x="23987" y="37912"/>
                  <a:pt x="12970" y="19648"/>
                  <a:pt x="0" y="4574"/>
                </a:cubicBezTo>
                <a:lnTo>
                  <a:pt x="762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DCF87F2-5FEF-4810-B039-AD672B29A4A5}"/>
              </a:ext>
            </a:extLst>
          </p:cNvPr>
          <p:cNvSpPr txBox="1"/>
          <p:nvPr/>
        </p:nvSpPr>
        <p:spPr>
          <a:xfrm>
            <a:off x="1985857" y="2325801"/>
            <a:ext cx="874997" cy="849977"/>
          </a:xfrm>
          <a:custGeom>
            <a:avLst/>
            <a:gdLst/>
            <a:ahLst/>
            <a:cxnLst/>
            <a:rect l="l" t="t" r="r" b="b"/>
            <a:pathLst>
              <a:path w="650172" h="631581">
                <a:moveTo>
                  <a:pt x="366217" y="222113"/>
                </a:moveTo>
                <a:lnTo>
                  <a:pt x="366217" y="371018"/>
                </a:lnTo>
                <a:lnTo>
                  <a:pt x="487604" y="371018"/>
                </a:lnTo>
                <a:lnTo>
                  <a:pt x="487604" y="222113"/>
                </a:lnTo>
                <a:close/>
                <a:moveTo>
                  <a:pt x="172136" y="222113"/>
                </a:moveTo>
                <a:lnTo>
                  <a:pt x="172136" y="371018"/>
                </a:lnTo>
                <a:lnTo>
                  <a:pt x="288722" y="371018"/>
                </a:lnTo>
                <a:lnTo>
                  <a:pt x="288722" y="222113"/>
                </a:lnTo>
                <a:close/>
                <a:moveTo>
                  <a:pt x="225628" y="104842"/>
                </a:moveTo>
                <a:cubicBezTo>
                  <a:pt x="214627" y="119656"/>
                  <a:pt x="202854" y="134300"/>
                  <a:pt x="190309" y="148771"/>
                </a:cubicBezTo>
                <a:cubicBezTo>
                  <a:pt x="177765" y="163243"/>
                  <a:pt x="164620" y="177200"/>
                  <a:pt x="150876" y="190642"/>
                </a:cubicBezTo>
                <a:lnTo>
                  <a:pt x="181051" y="202311"/>
                </a:lnTo>
                <a:lnTo>
                  <a:pt x="312725" y="202311"/>
                </a:lnTo>
                <a:cubicBezTo>
                  <a:pt x="321426" y="188082"/>
                  <a:pt x="329741" y="172095"/>
                  <a:pt x="337671" y="154348"/>
                </a:cubicBezTo>
                <a:cubicBezTo>
                  <a:pt x="345600" y="136602"/>
                  <a:pt x="352372" y="120100"/>
                  <a:pt x="357987" y="104842"/>
                </a:cubicBezTo>
                <a:close/>
                <a:moveTo>
                  <a:pt x="184480" y="0"/>
                </a:moveTo>
                <a:lnTo>
                  <a:pt x="296951" y="27432"/>
                </a:lnTo>
                <a:cubicBezTo>
                  <a:pt x="295794" y="31504"/>
                  <a:pt x="293308" y="34333"/>
                  <a:pt x="289493" y="35919"/>
                </a:cubicBezTo>
                <a:cubicBezTo>
                  <a:pt x="285678" y="37505"/>
                  <a:pt x="279249" y="38105"/>
                  <a:pt x="270205" y="37719"/>
                </a:cubicBezTo>
                <a:cubicBezTo>
                  <a:pt x="261175" y="53492"/>
                  <a:pt x="251117" y="69266"/>
                  <a:pt x="240030" y="85039"/>
                </a:cubicBezTo>
                <a:lnTo>
                  <a:pt x="356616" y="85039"/>
                </a:lnTo>
                <a:lnTo>
                  <a:pt x="399135" y="41834"/>
                </a:lnTo>
                <a:lnTo>
                  <a:pt x="473888" y="106214"/>
                </a:lnTo>
                <a:cubicBezTo>
                  <a:pt x="471545" y="109231"/>
                  <a:pt x="468173" y="111434"/>
                  <a:pt x="463772" y="112821"/>
                </a:cubicBezTo>
                <a:cubicBezTo>
                  <a:pt x="459372" y="114208"/>
                  <a:pt x="453599" y="115209"/>
                  <a:pt x="446456" y="115824"/>
                </a:cubicBezTo>
                <a:cubicBezTo>
                  <a:pt x="431368" y="129981"/>
                  <a:pt x="413709" y="144910"/>
                  <a:pt x="393478" y="160612"/>
                </a:cubicBezTo>
                <a:cubicBezTo>
                  <a:pt x="373247" y="176313"/>
                  <a:pt x="352501" y="190213"/>
                  <a:pt x="331241" y="202311"/>
                </a:cubicBezTo>
                <a:lnTo>
                  <a:pt x="480060" y="202311"/>
                </a:lnTo>
                <a:lnTo>
                  <a:pt x="517779" y="160440"/>
                </a:lnTo>
                <a:lnTo>
                  <a:pt x="598018" y="221431"/>
                </a:lnTo>
                <a:cubicBezTo>
                  <a:pt x="595632" y="224288"/>
                  <a:pt x="592003" y="227146"/>
                  <a:pt x="587130" y="230005"/>
                </a:cubicBezTo>
                <a:cubicBezTo>
                  <a:pt x="582258" y="232863"/>
                  <a:pt x="576058" y="235036"/>
                  <a:pt x="568528" y="236523"/>
                </a:cubicBezTo>
                <a:lnTo>
                  <a:pt x="568528" y="414836"/>
                </a:lnTo>
                <a:cubicBezTo>
                  <a:pt x="567114" y="418124"/>
                  <a:pt x="559141" y="422355"/>
                  <a:pt x="544611" y="427530"/>
                </a:cubicBezTo>
                <a:cubicBezTo>
                  <a:pt x="530081" y="432704"/>
                  <a:pt x="515422" y="435563"/>
                  <a:pt x="500634" y="436107"/>
                </a:cubicBezTo>
                <a:lnTo>
                  <a:pt x="487604" y="436107"/>
                </a:lnTo>
                <a:lnTo>
                  <a:pt x="487604" y="390820"/>
                </a:lnTo>
                <a:lnTo>
                  <a:pt x="172136" y="390820"/>
                </a:lnTo>
                <a:lnTo>
                  <a:pt x="172136" y="523248"/>
                </a:lnTo>
                <a:cubicBezTo>
                  <a:pt x="171964" y="535728"/>
                  <a:pt x="177108" y="544390"/>
                  <a:pt x="187566" y="549236"/>
                </a:cubicBezTo>
                <a:cubicBezTo>
                  <a:pt x="198025" y="554082"/>
                  <a:pt x="214827" y="556398"/>
                  <a:pt x="237972" y="556184"/>
                </a:cubicBezTo>
                <a:lnTo>
                  <a:pt x="476631" y="556184"/>
                </a:lnTo>
                <a:cubicBezTo>
                  <a:pt x="497176" y="556398"/>
                  <a:pt x="513178" y="555283"/>
                  <a:pt x="524637" y="552839"/>
                </a:cubicBezTo>
                <a:cubicBezTo>
                  <a:pt x="536095" y="550394"/>
                  <a:pt x="545240" y="545334"/>
                  <a:pt x="552069" y="537658"/>
                </a:cubicBezTo>
                <a:cubicBezTo>
                  <a:pt x="558498" y="529424"/>
                  <a:pt x="565699" y="516387"/>
                  <a:pt x="573672" y="498547"/>
                </a:cubicBezTo>
                <a:cubicBezTo>
                  <a:pt x="581644" y="480707"/>
                  <a:pt x="588845" y="462180"/>
                  <a:pt x="595274" y="442968"/>
                </a:cubicBezTo>
                <a:lnTo>
                  <a:pt x="602818" y="442968"/>
                </a:lnTo>
                <a:lnTo>
                  <a:pt x="603504" y="539716"/>
                </a:lnTo>
                <a:cubicBezTo>
                  <a:pt x="620749" y="544491"/>
                  <a:pt x="632893" y="549007"/>
                  <a:pt x="639937" y="553264"/>
                </a:cubicBezTo>
                <a:cubicBezTo>
                  <a:pt x="646981" y="557521"/>
                  <a:pt x="650381" y="563746"/>
                  <a:pt x="650138" y="571939"/>
                </a:cubicBezTo>
                <a:cubicBezTo>
                  <a:pt x="650604" y="584104"/>
                  <a:pt x="646320" y="594633"/>
                  <a:pt x="637286" y="603526"/>
                </a:cubicBezTo>
                <a:cubicBezTo>
                  <a:pt x="628252" y="612419"/>
                  <a:pt x="611674" y="619294"/>
                  <a:pt x="587553" y="624153"/>
                </a:cubicBezTo>
                <a:cubicBezTo>
                  <a:pt x="563431" y="629012"/>
                  <a:pt x="528972" y="631473"/>
                  <a:pt x="484175" y="631536"/>
                </a:cubicBezTo>
                <a:lnTo>
                  <a:pt x="241401" y="631536"/>
                </a:lnTo>
                <a:cubicBezTo>
                  <a:pt x="190495" y="632251"/>
                  <a:pt x="152919" y="624485"/>
                  <a:pt x="128673" y="608238"/>
                </a:cubicBezTo>
                <a:cubicBezTo>
                  <a:pt x="104427" y="591991"/>
                  <a:pt x="92397" y="562975"/>
                  <a:pt x="92583" y="521190"/>
                </a:cubicBezTo>
                <a:lnTo>
                  <a:pt x="92583" y="243385"/>
                </a:lnTo>
                <a:cubicBezTo>
                  <a:pt x="78824" y="254407"/>
                  <a:pt x="64679" y="264786"/>
                  <a:pt x="50149" y="274521"/>
                </a:cubicBezTo>
                <a:cubicBezTo>
                  <a:pt x="35619" y="284257"/>
                  <a:pt x="20960" y="293091"/>
                  <a:pt x="6172" y="301026"/>
                </a:cubicBezTo>
                <a:lnTo>
                  <a:pt x="0" y="294850"/>
                </a:lnTo>
                <a:cubicBezTo>
                  <a:pt x="25391" y="271511"/>
                  <a:pt x="49970" y="243478"/>
                  <a:pt x="73736" y="210753"/>
                </a:cubicBezTo>
                <a:cubicBezTo>
                  <a:pt x="97502" y="178027"/>
                  <a:pt x="118982" y="143402"/>
                  <a:pt x="138176" y="106880"/>
                </a:cubicBezTo>
                <a:cubicBezTo>
                  <a:pt x="157370" y="70357"/>
                  <a:pt x="172805" y="34730"/>
                  <a:pt x="1844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 panose="02020700000000000000" pitchFamily="18" charset="-122"/>
              <a:ea typeface="思源宋体" panose="02020700000000000000" pitchFamily="18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06B6D90-3455-487D-9DF2-B0E1D17B408D}"/>
              </a:ext>
            </a:extLst>
          </p:cNvPr>
          <p:cNvSpPr txBox="1"/>
          <p:nvPr/>
        </p:nvSpPr>
        <p:spPr>
          <a:xfrm>
            <a:off x="2811290" y="2268225"/>
            <a:ext cx="873106" cy="866645"/>
          </a:xfrm>
          <a:custGeom>
            <a:avLst/>
            <a:gdLst/>
            <a:ahLst/>
            <a:cxnLst/>
            <a:rect l="l" t="t" r="r" b="b"/>
            <a:pathLst>
              <a:path w="648767" h="643966">
                <a:moveTo>
                  <a:pt x="268148" y="310668"/>
                </a:moveTo>
                <a:cubicBezTo>
                  <a:pt x="266090" y="315154"/>
                  <a:pt x="264033" y="319726"/>
                  <a:pt x="261976" y="324384"/>
                </a:cubicBezTo>
                <a:cubicBezTo>
                  <a:pt x="259918" y="329041"/>
                  <a:pt x="257861" y="333613"/>
                  <a:pt x="255803" y="338100"/>
                </a:cubicBezTo>
                <a:cubicBezTo>
                  <a:pt x="265619" y="360059"/>
                  <a:pt x="279592" y="381119"/>
                  <a:pt x="297723" y="401279"/>
                </a:cubicBezTo>
                <a:cubicBezTo>
                  <a:pt x="315854" y="421439"/>
                  <a:pt x="338914" y="440612"/>
                  <a:pt x="366903" y="458800"/>
                </a:cubicBezTo>
                <a:cubicBezTo>
                  <a:pt x="405308" y="414909"/>
                  <a:pt x="434797" y="365532"/>
                  <a:pt x="455371" y="310668"/>
                </a:cubicBezTo>
                <a:close/>
                <a:moveTo>
                  <a:pt x="403936" y="21946"/>
                </a:moveTo>
                <a:cubicBezTo>
                  <a:pt x="452460" y="32670"/>
                  <a:pt x="486400" y="47440"/>
                  <a:pt x="505756" y="66255"/>
                </a:cubicBezTo>
                <a:cubicBezTo>
                  <a:pt x="525112" y="85070"/>
                  <a:pt x="533977" y="103247"/>
                  <a:pt x="532352" y="120787"/>
                </a:cubicBezTo>
                <a:cubicBezTo>
                  <a:pt x="530727" y="138326"/>
                  <a:pt x="522705" y="150546"/>
                  <a:pt x="508285" y="157445"/>
                </a:cubicBezTo>
                <a:cubicBezTo>
                  <a:pt x="493865" y="164344"/>
                  <a:pt x="477142" y="161240"/>
                  <a:pt x="458114" y="148133"/>
                </a:cubicBezTo>
                <a:cubicBezTo>
                  <a:pt x="453499" y="126459"/>
                  <a:pt x="445413" y="104828"/>
                  <a:pt x="433854" y="83239"/>
                </a:cubicBezTo>
                <a:cubicBezTo>
                  <a:pt x="422296" y="61651"/>
                  <a:pt x="410265" y="42591"/>
                  <a:pt x="397764" y="26061"/>
                </a:cubicBezTo>
                <a:close/>
                <a:moveTo>
                  <a:pt x="251003" y="0"/>
                </a:moveTo>
                <a:lnTo>
                  <a:pt x="365531" y="17831"/>
                </a:lnTo>
                <a:cubicBezTo>
                  <a:pt x="364545" y="23317"/>
                  <a:pt x="361888" y="27604"/>
                  <a:pt x="357559" y="30690"/>
                </a:cubicBezTo>
                <a:cubicBezTo>
                  <a:pt x="353230" y="33776"/>
                  <a:pt x="346972" y="35662"/>
                  <a:pt x="338785" y="36348"/>
                </a:cubicBezTo>
                <a:cubicBezTo>
                  <a:pt x="335056" y="62737"/>
                  <a:pt x="330684" y="88826"/>
                  <a:pt x="325669" y="114614"/>
                </a:cubicBezTo>
                <a:cubicBezTo>
                  <a:pt x="320654" y="140403"/>
                  <a:pt x="314739" y="165978"/>
                  <a:pt x="307924" y="191338"/>
                </a:cubicBezTo>
                <a:lnTo>
                  <a:pt x="519836" y="191338"/>
                </a:lnTo>
                <a:lnTo>
                  <a:pt x="565099" y="133045"/>
                </a:lnTo>
                <a:cubicBezTo>
                  <a:pt x="565535" y="133367"/>
                  <a:pt x="570302" y="137143"/>
                  <a:pt x="579399" y="144374"/>
                </a:cubicBezTo>
                <a:cubicBezTo>
                  <a:pt x="588497" y="151604"/>
                  <a:pt x="599309" y="160359"/>
                  <a:pt x="611835" y="170637"/>
                </a:cubicBezTo>
                <a:cubicBezTo>
                  <a:pt x="624362" y="180916"/>
                  <a:pt x="635986" y="190788"/>
                  <a:pt x="646709" y="200254"/>
                </a:cubicBezTo>
                <a:cubicBezTo>
                  <a:pt x="645609" y="204011"/>
                  <a:pt x="643352" y="206783"/>
                  <a:pt x="639937" y="208569"/>
                </a:cubicBezTo>
                <a:cubicBezTo>
                  <a:pt x="636522" y="210355"/>
                  <a:pt x="632379" y="211241"/>
                  <a:pt x="627507" y="211227"/>
                </a:cubicBezTo>
                <a:lnTo>
                  <a:pt x="303124" y="211227"/>
                </a:lnTo>
                <a:cubicBezTo>
                  <a:pt x="299009" y="224914"/>
                  <a:pt x="294722" y="238344"/>
                  <a:pt x="290265" y="251517"/>
                </a:cubicBezTo>
                <a:cubicBezTo>
                  <a:pt x="285807" y="264690"/>
                  <a:pt x="281178" y="277778"/>
                  <a:pt x="276377" y="290779"/>
                </a:cubicBezTo>
                <a:lnTo>
                  <a:pt x="454000" y="290779"/>
                </a:lnTo>
                <a:lnTo>
                  <a:pt x="502006" y="246888"/>
                </a:lnTo>
                <a:lnTo>
                  <a:pt x="576072" y="316154"/>
                </a:lnTo>
                <a:cubicBezTo>
                  <a:pt x="573572" y="319869"/>
                  <a:pt x="570171" y="322555"/>
                  <a:pt x="565871" y="324212"/>
                </a:cubicBezTo>
                <a:cubicBezTo>
                  <a:pt x="561570" y="325869"/>
                  <a:pt x="554912" y="326841"/>
                  <a:pt x="545897" y="327127"/>
                </a:cubicBezTo>
                <a:cubicBezTo>
                  <a:pt x="531552" y="359016"/>
                  <a:pt x="514636" y="388677"/>
                  <a:pt x="495148" y="416109"/>
                </a:cubicBezTo>
                <a:cubicBezTo>
                  <a:pt x="475659" y="443541"/>
                  <a:pt x="453257" y="468744"/>
                  <a:pt x="427939" y="491719"/>
                </a:cubicBezTo>
                <a:cubicBezTo>
                  <a:pt x="456686" y="505135"/>
                  <a:pt x="489375" y="517565"/>
                  <a:pt x="526009" y="529009"/>
                </a:cubicBezTo>
                <a:cubicBezTo>
                  <a:pt x="562642" y="540453"/>
                  <a:pt x="603561" y="550655"/>
                  <a:pt x="648767" y="559613"/>
                </a:cubicBezTo>
                <a:lnTo>
                  <a:pt x="648081" y="567843"/>
                </a:lnTo>
                <a:cubicBezTo>
                  <a:pt x="626092" y="571057"/>
                  <a:pt x="608690" y="578515"/>
                  <a:pt x="595874" y="590217"/>
                </a:cubicBezTo>
                <a:cubicBezTo>
                  <a:pt x="583059" y="601918"/>
                  <a:pt x="575086" y="619149"/>
                  <a:pt x="571957" y="641909"/>
                </a:cubicBezTo>
                <a:cubicBezTo>
                  <a:pt x="528152" y="627436"/>
                  <a:pt x="489575" y="611462"/>
                  <a:pt x="456228" y="593989"/>
                </a:cubicBezTo>
                <a:cubicBezTo>
                  <a:pt x="422881" y="576515"/>
                  <a:pt x="394249" y="557970"/>
                  <a:pt x="370332" y="538353"/>
                </a:cubicBezTo>
                <a:cubicBezTo>
                  <a:pt x="332013" y="563799"/>
                  <a:pt x="288122" y="585430"/>
                  <a:pt x="238658" y="603247"/>
                </a:cubicBezTo>
                <a:cubicBezTo>
                  <a:pt x="189195" y="621063"/>
                  <a:pt x="133645" y="634637"/>
                  <a:pt x="72009" y="643966"/>
                </a:cubicBezTo>
                <a:lnTo>
                  <a:pt x="67894" y="635737"/>
                </a:lnTo>
                <a:cubicBezTo>
                  <a:pt x="120729" y="619963"/>
                  <a:pt x="168850" y="600589"/>
                  <a:pt x="212255" y="577615"/>
                </a:cubicBezTo>
                <a:cubicBezTo>
                  <a:pt x="255660" y="554641"/>
                  <a:pt x="294180" y="528066"/>
                  <a:pt x="327812" y="497891"/>
                </a:cubicBezTo>
                <a:cubicBezTo>
                  <a:pt x="307381" y="475502"/>
                  <a:pt x="290636" y="452385"/>
                  <a:pt x="277577" y="428539"/>
                </a:cubicBezTo>
                <a:cubicBezTo>
                  <a:pt x="264519" y="404694"/>
                  <a:pt x="254289" y="380719"/>
                  <a:pt x="246888" y="356616"/>
                </a:cubicBezTo>
                <a:cubicBezTo>
                  <a:pt x="221785" y="406994"/>
                  <a:pt x="189695" y="453343"/>
                  <a:pt x="150619" y="495662"/>
                </a:cubicBezTo>
                <a:cubicBezTo>
                  <a:pt x="111542" y="537982"/>
                  <a:pt x="63851" y="574386"/>
                  <a:pt x="7544" y="604876"/>
                </a:cubicBezTo>
                <a:lnTo>
                  <a:pt x="0" y="599389"/>
                </a:lnTo>
                <a:cubicBezTo>
                  <a:pt x="59179" y="547554"/>
                  <a:pt x="106270" y="488175"/>
                  <a:pt x="141275" y="421253"/>
                </a:cubicBezTo>
                <a:cubicBezTo>
                  <a:pt x="176279" y="354330"/>
                  <a:pt x="202111" y="284321"/>
                  <a:pt x="218770" y="211227"/>
                </a:cubicBezTo>
                <a:lnTo>
                  <a:pt x="139903" y="211227"/>
                </a:lnTo>
                <a:lnTo>
                  <a:pt x="109042" y="246202"/>
                </a:lnTo>
                <a:lnTo>
                  <a:pt x="32918" y="196825"/>
                </a:lnTo>
                <a:cubicBezTo>
                  <a:pt x="36062" y="194067"/>
                  <a:pt x="39891" y="191353"/>
                  <a:pt x="44405" y="188681"/>
                </a:cubicBezTo>
                <a:cubicBezTo>
                  <a:pt x="48920" y="186009"/>
                  <a:pt x="53778" y="183466"/>
                  <a:pt x="58979" y="181051"/>
                </a:cubicBezTo>
                <a:cubicBezTo>
                  <a:pt x="65037" y="165308"/>
                  <a:pt x="71209" y="147722"/>
                  <a:pt x="77495" y="128296"/>
                </a:cubicBezTo>
                <a:cubicBezTo>
                  <a:pt x="83782" y="108869"/>
                  <a:pt x="89497" y="90166"/>
                  <a:pt x="94640" y="72187"/>
                </a:cubicBezTo>
                <a:cubicBezTo>
                  <a:pt x="99784" y="54208"/>
                  <a:pt x="103670" y="39518"/>
                  <a:pt x="106299" y="28118"/>
                </a:cubicBezTo>
                <a:lnTo>
                  <a:pt x="211226" y="57607"/>
                </a:lnTo>
                <a:cubicBezTo>
                  <a:pt x="209983" y="61851"/>
                  <a:pt x="207154" y="65365"/>
                  <a:pt x="202740" y="68152"/>
                </a:cubicBezTo>
                <a:cubicBezTo>
                  <a:pt x="198325" y="70938"/>
                  <a:pt x="191552" y="72223"/>
                  <a:pt x="182423" y="72009"/>
                </a:cubicBezTo>
                <a:cubicBezTo>
                  <a:pt x="177051" y="88854"/>
                  <a:pt x="170650" y="108314"/>
                  <a:pt x="163220" y="130388"/>
                </a:cubicBezTo>
                <a:cubicBezTo>
                  <a:pt x="155791" y="152462"/>
                  <a:pt x="148704" y="172779"/>
                  <a:pt x="141961" y="191338"/>
                </a:cubicBezTo>
                <a:lnTo>
                  <a:pt x="223571" y="191338"/>
                </a:lnTo>
                <a:cubicBezTo>
                  <a:pt x="230714" y="159063"/>
                  <a:pt x="236487" y="126916"/>
                  <a:pt x="240887" y="94898"/>
                </a:cubicBezTo>
                <a:cubicBezTo>
                  <a:pt x="245288" y="62879"/>
                  <a:pt x="248660" y="31247"/>
                  <a:pt x="25100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 panose="02020700000000000000" pitchFamily="18" charset="-122"/>
              <a:ea typeface="思源宋体" panose="02020700000000000000" pitchFamily="18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5D5A12-1485-458C-ADC6-4126F010A7FA}"/>
              </a:ext>
            </a:extLst>
          </p:cNvPr>
          <p:cNvSpPr txBox="1"/>
          <p:nvPr/>
        </p:nvSpPr>
        <p:spPr>
          <a:xfrm>
            <a:off x="3599918" y="2302471"/>
            <a:ext cx="979347" cy="959798"/>
          </a:xfrm>
          <a:custGeom>
            <a:avLst/>
            <a:gdLst/>
            <a:ahLst/>
            <a:cxnLst/>
            <a:rect l="l" t="t" r="r" b="b"/>
            <a:pathLst>
              <a:path w="727710" h="713184">
                <a:moveTo>
                  <a:pt x="358902" y="313849"/>
                </a:moveTo>
                <a:lnTo>
                  <a:pt x="358902" y="416052"/>
                </a:lnTo>
                <a:lnTo>
                  <a:pt x="455676" y="416052"/>
                </a:lnTo>
                <a:lnTo>
                  <a:pt x="455676" y="313849"/>
                </a:lnTo>
                <a:close/>
                <a:moveTo>
                  <a:pt x="183642" y="313849"/>
                </a:moveTo>
                <a:cubicBezTo>
                  <a:pt x="182896" y="330596"/>
                  <a:pt x="181721" y="347440"/>
                  <a:pt x="180118" y="364378"/>
                </a:cubicBezTo>
                <a:cubicBezTo>
                  <a:pt x="178515" y="381317"/>
                  <a:pt x="176387" y="398541"/>
                  <a:pt x="173736" y="416052"/>
                </a:cubicBezTo>
                <a:lnTo>
                  <a:pt x="274320" y="416052"/>
                </a:lnTo>
                <a:lnTo>
                  <a:pt x="274320" y="313849"/>
                </a:lnTo>
                <a:close/>
                <a:moveTo>
                  <a:pt x="185166" y="65436"/>
                </a:moveTo>
                <a:lnTo>
                  <a:pt x="185166" y="165354"/>
                </a:lnTo>
                <a:lnTo>
                  <a:pt x="573786" y="165354"/>
                </a:lnTo>
                <a:lnTo>
                  <a:pt x="573786" y="65436"/>
                </a:lnTo>
                <a:close/>
                <a:moveTo>
                  <a:pt x="606552" y="0"/>
                </a:moveTo>
                <a:lnTo>
                  <a:pt x="692658" y="63919"/>
                </a:lnTo>
                <a:cubicBezTo>
                  <a:pt x="690309" y="67061"/>
                  <a:pt x="686435" y="70110"/>
                  <a:pt x="681038" y="73064"/>
                </a:cubicBezTo>
                <a:cubicBezTo>
                  <a:pt x="675640" y="76019"/>
                  <a:pt x="669100" y="78307"/>
                  <a:pt x="661416" y="79928"/>
                </a:cubicBezTo>
                <a:lnTo>
                  <a:pt x="661416" y="197271"/>
                </a:lnTo>
                <a:cubicBezTo>
                  <a:pt x="659781" y="200068"/>
                  <a:pt x="651050" y="203818"/>
                  <a:pt x="635222" y="208521"/>
                </a:cubicBezTo>
                <a:cubicBezTo>
                  <a:pt x="619395" y="213224"/>
                  <a:pt x="603996" y="215830"/>
                  <a:pt x="589026" y="216339"/>
                </a:cubicBezTo>
                <a:lnTo>
                  <a:pt x="573786" y="216339"/>
                </a:lnTo>
                <a:lnTo>
                  <a:pt x="573786" y="187356"/>
                </a:lnTo>
                <a:lnTo>
                  <a:pt x="185166" y="187356"/>
                </a:lnTo>
                <a:lnTo>
                  <a:pt x="185166" y="239982"/>
                </a:lnTo>
                <a:cubicBezTo>
                  <a:pt x="185182" y="248388"/>
                  <a:pt x="185150" y="256936"/>
                  <a:pt x="185071" y="265628"/>
                </a:cubicBezTo>
                <a:cubicBezTo>
                  <a:pt x="184992" y="274320"/>
                  <a:pt x="184769" y="283059"/>
                  <a:pt x="184404" y="291846"/>
                </a:cubicBezTo>
                <a:lnTo>
                  <a:pt x="274320" y="291846"/>
                </a:lnTo>
                <a:lnTo>
                  <a:pt x="274320" y="201387"/>
                </a:lnTo>
                <a:lnTo>
                  <a:pt x="381000" y="211026"/>
                </a:lnTo>
                <a:cubicBezTo>
                  <a:pt x="380413" y="215281"/>
                  <a:pt x="378539" y="218964"/>
                  <a:pt x="375380" y="222075"/>
                </a:cubicBezTo>
                <a:cubicBezTo>
                  <a:pt x="372221" y="225187"/>
                  <a:pt x="366729" y="227346"/>
                  <a:pt x="358902" y="228552"/>
                </a:cubicBezTo>
                <a:lnTo>
                  <a:pt x="358902" y="291846"/>
                </a:lnTo>
                <a:lnTo>
                  <a:pt x="455676" y="291846"/>
                </a:lnTo>
                <a:lnTo>
                  <a:pt x="455676" y="203686"/>
                </a:lnTo>
                <a:lnTo>
                  <a:pt x="561594" y="213609"/>
                </a:lnTo>
                <a:cubicBezTo>
                  <a:pt x="561340" y="217745"/>
                  <a:pt x="559562" y="221272"/>
                  <a:pt x="556260" y="224190"/>
                </a:cubicBezTo>
                <a:cubicBezTo>
                  <a:pt x="552958" y="227108"/>
                  <a:pt x="547370" y="229324"/>
                  <a:pt x="539496" y="230838"/>
                </a:cubicBezTo>
                <a:lnTo>
                  <a:pt x="539496" y="291846"/>
                </a:lnTo>
                <a:lnTo>
                  <a:pt x="563118" y="291846"/>
                </a:lnTo>
                <a:lnTo>
                  <a:pt x="605790" y="235406"/>
                </a:lnTo>
                <a:cubicBezTo>
                  <a:pt x="606209" y="235717"/>
                  <a:pt x="610706" y="239417"/>
                  <a:pt x="619280" y="246506"/>
                </a:cubicBezTo>
                <a:cubicBezTo>
                  <a:pt x="627855" y="253594"/>
                  <a:pt x="637996" y="262206"/>
                  <a:pt x="649704" y="272339"/>
                </a:cubicBezTo>
                <a:cubicBezTo>
                  <a:pt x="661411" y="282473"/>
                  <a:pt x="672174" y="292263"/>
                  <a:pt x="681990" y="301709"/>
                </a:cubicBezTo>
                <a:cubicBezTo>
                  <a:pt x="681181" y="305866"/>
                  <a:pt x="678990" y="308933"/>
                  <a:pt x="675418" y="310908"/>
                </a:cubicBezTo>
                <a:cubicBezTo>
                  <a:pt x="671846" y="312884"/>
                  <a:pt x="667179" y="313864"/>
                  <a:pt x="661416" y="313849"/>
                </a:cubicBezTo>
                <a:lnTo>
                  <a:pt x="539496" y="313849"/>
                </a:lnTo>
                <a:lnTo>
                  <a:pt x="539496" y="416052"/>
                </a:lnTo>
                <a:lnTo>
                  <a:pt x="590550" y="416052"/>
                </a:lnTo>
                <a:lnTo>
                  <a:pt x="637794" y="352747"/>
                </a:lnTo>
                <a:cubicBezTo>
                  <a:pt x="638246" y="353100"/>
                  <a:pt x="643185" y="357224"/>
                  <a:pt x="652611" y="365118"/>
                </a:cubicBezTo>
                <a:cubicBezTo>
                  <a:pt x="662037" y="373012"/>
                  <a:pt x="673241" y="382555"/>
                  <a:pt x="686223" y="393748"/>
                </a:cubicBezTo>
                <a:cubicBezTo>
                  <a:pt x="699206" y="404941"/>
                  <a:pt x="711257" y="415664"/>
                  <a:pt x="722376" y="425915"/>
                </a:cubicBezTo>
                <a:cubicBezTo>
                  <a:pt x="721154" y="430072"/>
                  <a:pt x="718646" y="433139"/>
                  <a:pt x="714851" y="435114"/>
                </a:cubicBezTo>
                <a:cubicBezTo>
                  <a:pt x="711057" y="437090"/>
                  <a:pt x="706454" y="438070"/>
                  <a:pt x="701040" y="438055"/>
                </a:cubicBezTo>
                <a:lnTo>
                  <a:pt x="581406" y="438055"/>
                </a:lnTo>
                <a:lnTo>
                  <a:pt x="411480" y="438055"/>
                </a:lnTo>
                <a:cubicBezTo>
                  <a:pt x="421799" y="458977"/>
                  <a:pt x="434118" y="477753"/>
                  <a:pt x="448437" y="494382"/>
                </a:cubicBezTo>
                <a:cubicBezTo>
                  <a:pt x="462756" y="511012"/>
                  <a:pt x="478885" y="525780"/>
                  <a:pt x="496824" y="538686"/>
                </a:cubicBezTo>
                <a:cubicBezTo>
                  <a:pt x="512874" y="521397"/>
                  <a:pt x="528590" y="503580"/>
                  <a:pt x="543973" y="485234"/>
                </a:cubicBezTo>
                <a:cubicBezTo>
                  <a:pt x="559356" y="466887"/>
                  <a:pt x="571834" y="451161"/>
                  <a:pt x="581406" y="438055"/>
                </a:cubicBezTo>
                <a:lnTo>
                  <a:pt x="673608" y="505158"/>
                </a:lnTo>
                <a:cubicBezTo>
                  <a:pt x="671449" y="508667"/>
                  <a:pt x="668147" y="510984"/>
                  <a:pt x="663702" y="512111"/>
                </a:cubicBezTo>
                <a:cubicBezTo>
                  <a:pt x="659257" y="513239"/>
                  <a:pt x="652907" y="512699"/>
                  <a:pt x="644652" y="510492"/>
                </a:cubicBezTo>
                <a:cubicBezTo>
                  <a:pt x="627936" y="517096"/>
                  <a:pt x="608791" y="524272"/>
                  <a:pt x="587216" y="532019"/>
                </a:cubicBezTo>
                <a:cubicBezTo>
                  <a:pt x="565642" y="539766"/>
                  <a:pt x="543640" y="547322"/>
                  <a:pt x="521208" y="554688"/>
                </a:cubicBezTo>
                <a:cubicBezTo>
                  <a:pt x="550339" y="571690"/>
                  <a:pt x="582375" y="585311"/>
                  <a:pt x="617315" y="595550"/>
                </a:cubicBezTo>
                <a:cubicBezTo>
                  <a:pt x="652256" y="605790"/>
                  <a:pt x="689055" y="613505"/>
                  <a:pt x="727710" y="618696"/>
                </a:cubicBezTo>
                <a:lnTo>
                  <a:pt x="726948" y="627840"/>
                </a:lnTo>
                <a:cubicBezTo>
                  <a:pt x="708993" y="632523"/>
                  <a:pt x="694039" y="641826"/>
                  <a:pt x="682085" y="655748"/>
                </a:cubicBezTo>
                <a:cubicBezTo>
                  <a:pt x="670132" y="669671"/>
                  <a:pt x="661464" y="687546"/>
                  <a:pt x="656082" y="709374"/>
                </a:cubicBezTo>
                <a:cubicBezTo>
                  <a:pt x="611425" y="694017"/>
                  <a:pt x="572215" y="675032"/>
                  <a:pt x="538452" y="652420"/>
                </a:cubicBezTo>
                <a:cubicBezTo>
                  <a:pt x="504689" y="629808"/>
                  <a:pt x="476090" y="601224"/>
                  <a:pt x="452656" y="566668"/>
                </a:cubicBezTo>
                <a:cubicBezTo>
                  <a:pt x="429222" y="532113"/>
                  <a:pt x="410671" y="489242"/>
                  <a:pt x="397002" y="438055"/>
                </a:cubicBezTo>
                <a:lnTo>
                  <a:pt x="322326" y="438055"/>
                </a:lnTo>
                <a:lnTo>
                  <a:pt x="322326" y="601170"/>
                </a:lnTo>
                <a:cubicBezTo>
                  <a:pt x="339138" y="596963"/>
                  <a:pt x="356569" y="592423"/>
                  <a:pt x="374618" y="587549"/>
                </a:cubicBezTo>
                <a:cubicBezTo>
                  <a:pt x="392668" y="582676"/>
                  <a:pt x="411051" y="577564"/>
                  <a:pt x="429768" y="572214"/>
                </a:cubicBezTo>
                <a:lnTo>
                  <a:pt x="432054" y="580596"/>
                </a:lnTo>
                <a:cubicBezTo>
                  <a:pt x="416528" y="593249"/>
                  <a:pt x="395192" y="610044"/>
                  <a:pt x="368046" y="630983"/>
                </a:cubicBezTo>
                <a:cubicBezTo>
                  <a:pt x="340900" y="651923"/>
                  <a:pt x="309658" y="674243"/>
                  <a:pt x="274320" y="697944"/>
                </a:cubicBezTo>
                <a:cubicBezTo>
                  <a:pt x="271621" y="701389"/>
                  <a:pt x="268827" y="704405"/>
                  <a:pt x="265938" y="706993"/>
                </a:cubicBezTo>
                <a:cubicBezTo>
                  <a:pt x="263049" y="709581"/>
                  <a:pt x="260255" y="711644"/>
                  <a:pt x="257556" y="713184"/>
                </a:cubicBezTo>
                <a:lnTo>
                  <a:pt x="205740" y="617172"/>
                </a:lnTo>
                <a:cubicBezTo>
                  <a:pt x="219075" y="609854"/>
                  <a:pt x="227838" y="603536"/>
                  <a:pt x="232029" y="598217"/>
                </a:cubicBezTo>
                <a:cubicBezTo>
                  <a:pt x="236220" y="592899"/>
                  <a:pt x="238125" y="586772"/>
                  <a:pt x="237744" y="579834"/>
                </a:cubicBezTo>
                <a:lnTo>
                  <a:pt x="237744" y="438055"/>
                </a:lnTo>
                <a:lnTo>
                  <a:pt x="169164" y="438055"/>
                </a:lnTo>
                <a:cubicBezTo>
                  <a:pt x="159861" y="486972"/>
                  <a:pt x="142653" y="534548"/>
                  <a:pt x="117539" y="580781"/>
                </a:cubicBezTo>
                <a:cubicBezTo>
                  <a:pt x="92424" y="627014"/>
                  <a:pt x="55785" y="668862"/>
                  <a:pt x="7620" y="706326"/>
                </a:cubicBezTo>
                <a:lnTo>
                  <a:pt x="0" y="700992"/>
                </a:lnTo>
                <a:cubicBezTo>
                  <a:pt x="28274" y="655221"/>
                  <a:pt x="49196" y="606643"/>
                  <a:pt x="62766" y="555259"/>
                </a:cubicBezTo>
                <a:cubicBezTo>
                  <a:pt x="76337" y="503874"/>
                  <a:pt x="85123" y="451515"/>
                  <a:pt x="89126" y="398180"/>
                </a:cubicBezTo>
                <a:cubicBezTo>
                  <a:pt x="93129" y="344846"/>
                  <a:pt x="94916" y="292367"/>
                  <a:pt x="94488" y="240745"/>
                </a:cubicBezTo>
                <a:lnTo>
                  <a:pt x="94488" y="6858"/>
                </a:lnTo>
                <a:lnTo>
                  <a:pt x="198882" y="43434"/>
                </a:lnTo>
                <a:lnTo>
                  <a:pt x="566166" y="434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 panose="02020700000000000000" pitchFamily="18" charset="-122"/>
              <a:ea typeface="思源宋体" panose="02020700000000000000" pitchFamily="18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D9034-109D-4BD9-BA48-B8338CCEF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8"/>
          <a:stretch/>
        </p:blipFill>
        <p:spPr>
          <a:xfrm>
            <a:off x="5035072" y="0"/>
            <a:ext cx="7156928" cy="6858000"/>
          </a:xfrm>
          <a:prstGeom prst="rect">
            <a:avLst/>
          </a:prstGeom>
        </p:spPr>
      </p:pic>
      <p:pic>
        <p:nvPicPr>
          <p:cNvPr id="7" name="图片 6" descr="图片包含 形状&#10;&#10;描述已自动生成">
            <a:extLst>
              <a:ext uri="{FF2B5EF4-FFF2-40B4-BE49-F238E27FC236}">
                <a16:creationId xmlns:a16="http://schemas.microsoft.com/office/drawing/2014/main" id="{0340B021-45EA-41F3-BE5A-AA09BE19F5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9"/>
            <a:ext cx="12192000" cy="68571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BC1A6C-1E96-47B0-A632-1DC226BDDC99}"/>
              </a:ext>
            </a:extLst>
          </p:cNvPr>
          <p:cNvSpPr txBox="1"/>
          <p:nvPr/>
        </p:nvSpPr>
        <p:spPr>
          <a:xfrm>
            <a:off x="1102013" y="3594994"/>
            <a:ext cx="334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FFCC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rPr>
              <a:t>实现和谐增长</a:t>
            </a:r>
          </a:p>
        </p:txBody>
      </p:sp>
    </p:spTree>
    <p:extLst>
      <p:ext uri="{BB962C8B-B14F-4D97-AF65-F5344CB8AC3E}">
        <p14:creationId xmlns:p14="http://schemas.microsoft.com/office/powerpoint/2010/main" val="136574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DF5AAD-0FC3-4EEB-A77D-6D82D8DBED59}"/>
              </a:ext>
            </a:extLst>
          </p:cNvPr>
          <p:cNvSpPr txBox="1"/>
          <p:nvPr/>
        </p:nvSpPr>
        <p:spPr>
          <a:xfrm>
            <a:off x="4388969" y="2112264"/>
            <a:ext cx="34140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rPr>
              <a:t>麋鹿迁徙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/>
                <a:ea typeface="HarmonyOS Sans SC Black"/>
                <a:cs typeface="+mn-cs"/>
              </a:rPr>
              <a:t>新家园</a:t>
            </a:r>
          </a:p>
        </p:txBody>
      </p:sp>
    </p:spTree>
    <p:extLst>
      <p:ext uri="{BB962C8B-B14F-4D97-AF65-F5344CB8AC3E}">
        <p14:creationId xmlns:p14="http://schemas.microsoft.com/office/powerpoint/2010/main" val="214813111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F86A65A-91B8-48AD-9C86-FB600A8E4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9" t="44600" r="36545" b="22524"/>
          <a:stretch/>
        </p:blipFill>
        <p:spPr>
          <a:xfrm>
            <a:off x="3976100" y="2330252"/>
            <a:ext cx="3287730" cy="2486346"/>
          </a:xfrm>
          <a:custGeom>
            <a:avLst/>
            <a:gdLst>
              <a:gd name="connsiteX0" fmla="*/ 0 w 3287730"/>
              <a:gd name="connsiteY0" fmla="*/ 0 h 2486346"/>
              <a:gd name="connsiteX1" fmla="*/ 3287730 w 3287730"/>
              <a:gd name="connsiteY1" fmla="*/ 0 h 2486346"/>
              <a:gd name="connsiteX2" fmla="*/ 3287730 w 3287730"/>
              <a:gd name="connsiteY2" fmla="*/ 2486346 h 2486346"/>
              <a:gd name="connsiteX3" fmla="*/ 0 w 3287730"/>
              <a:gd name="connsiteY3" fmla="*/ 2486346 h 2486346"/>
              <a:gd name="connsiteX4" fmla="*/ 0 w 3287730"/>
              <a:gd name="connsiteY4" fmla="*/ 0 h 248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7730" h="2486346">
                <a:moveTo>
                  <a:pt x="0" y="0"/>
                </a:moveTo>
                <a:lnTo>
                  <a:pt x="3287730" y="0"/>
                </a:lnTo>
                <a:lnTo>
                  <a:pt x="3287730" y="2486346"/>
                </a:lnTo>
                <a:lnTo>
                  <a:pt x="0" y="248634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FC5ABA-34E9-4943-B7C8-2A0A6547D8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-147262" y="14442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4448710 w 12192000"/>
              <a:gd name="connsiteY5" fmla="*/ 3020602 h 6858000"/>
              <a:gd name="connsiteX6" fmla="*/ 4448710 w 12192000"/>
              <a:gd name="connsiteY6" fmla="*/ 5506948 h 6858000"/>
              <a:gd name="connsiteX7" fmla="*/ 7736440 w 12192000"/>
              <a:gd name="connsiteY7" fmla="*/ 5506948 h 6858000"/>
              <a:gd name="connsiteX8" fmla="*/ 7736440 w 12192000"/>
              <a:gd name="connsiteY8" fmla="*/ 3020602 h 6858000"/>
              <a:gd name="connsiteX9" fmla="*/ 4448710 w 12192000"/>
              <a:gd name="connsiteY9" fmla="*/ 30206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4448710" y="3020602"/>
                </a:moveTo>
                <a:lnTo>
                  <a:pt x="4448710" y="5506948"/>
                </a:lnTo>
                <a:lnTo>
                  <a:pt x="7736440" y="5506948"/>
                </a:lnTo>
                <a:lnTo>
                  <a:pt x="7736440" y="3020602"/>
                </a:lnTo>
                <a:lnTo>
                  <a:pt x="4448710" y="3020602"/>
                </a:lnTo>
                <a:close/>
              </a:path>
            </a:pathLst>
          </a:custGeom>
        </p:spPr>
      </p:pic>
      <p:pic>
        <p:nvPicPr>
          <p:cNvPr id="14" name="图片 13" descr="黑暗中的鹿&#10;&#10;中度可信度描述已自动生成">
            <a:extLst>
              <a:ext uri="{FF2B5EF4-FFF2-40B4-BE49-F238E27FC236}">
                <a16:creationId xmlns:a16="http://schemas.microsoft.com/office/drawing/2014/main" id="{F5F2FFE2-25BA-4846-B29B-3014E8C2B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8" r="72591"/>
          <a:stretch>
            <a:fillRect/>
          </a:stretch>
        </p:blipFill>
        <p:spPr>
          <a:xfrm>
            <a:off x="1216670" y="1040114"/>
            <a:ext cx="1921267" cy="2081248"/>
          </a:xfrm>
          <a:custGeom>
            <a:avLst/>
            <a:gdLst>
              <a:gd name="connsiteX0" fmla="*/ 0 w 1921267"/>
              <a:gd name="connsiteY0" fmla="*/ 0 h 2081248"/>
              <a:gd name="connsiteX1" fmla="*/ 1921267 w 1921267"/>
              <a:gd name="connsiteY1" fmla="*/ 0 h 2081248"/>
              <a:gd name="connsiteX2" fmla="*/ 1921267 w 1921267"/>
              <a:gd name="connsiteY2" fmla="*/ 2081248 h 2081248"/>
              <a:gd name="connsiteX3" fmla="*/ 0 w 1921267"/>
              <a:gd name="connsiteY3" fmla="*/ 2081248 h 208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67" h="2081248">
                <a:moveTo>
                  <a:pt x="0" y="0"/>
                </a:moveTo>
                <a:lnTo>
                  <a:pt x="1921267" y="0"/>
                </a:lnTo>
                <a:lnTo>
                  <a:pt x="1921267" y="2081248"/>
                </a:lnTo>
                <a:lnTo>
                  <a:pt x="0" y="20812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293266"/>
      </p:ext>
    </p:extLst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舞台上乐队表演&#10;&#10;描述已自动生成">
            <a:extLst>
              <a:ext uri="{FF2B5EF4-FFF2-40B4-BE49-F238E27FC236}">
                <a16:creationId xmlns:a16="http://schemas.microsoft.com/office/drawing/2014/main" id="{312C2DED-6E0A-4F2D-887D-F7B19DAD8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81" y="1097590"/>
            <a:ext cx="6535838" cy="43633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E1C641A-3F1E-48B1-BD3D-9EBB49B6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243" y="1471632"/>
            <a:ext cx="3578662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4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76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11896E2-1C5D-40C7-844F-D1C6994B66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F1DCC7">
                  <a:alpha val="0"/>
                </a:srgbClr>
              </a:gs>
              <a:gs pos="0">
                <a:srgbClr val="F1DCC7"/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76226AB-B2F5-4219-BF82-EFF95952B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20576" r="20561"/>
          <a:stretch>
            <a:fillRect/>
          </a:stretch>
        </p:blipFill>
        <p:spPr>
          <a:xfrm flipV="1">
            <a:off x="0" y="0"/>
            <a:ext cx="12192000" cy="5625296"/>
          </a:xfrm>
          <a:custGeom>
            <a:avLst/>
            <a:gdLst>
              <a:gd name="connsiteX0" fmla="*/ 0 w 12192000"/>
              <a:gd name="connsiteY0" fmla="*/ 5625296 h 5625296"/>
              <a:gd name="connsiteX1" fmla="*/ 12192000 w 12192000"/>
              <a:gd name="connsiteY1" fmla="*/ 5625296 h 5625296"/>
              <a:gd name="connsiteX2" fmla="*/ 12192000 w 12192000"/>
              <a:gd name="connsiteY2" fmla="*/ 0 h 5625296"/>
              <a:gd name="connsiteX3" fmla="*/ 0 w 12192000"/>
              <a:gd name="connsiteY3" fmla="*/ 0 h 562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25296">
                <a:moveTo>
                  <a:pt x="0" y="5625296"/>
                </a:moveTo>
                <a:lnTo>
                  <a:pt x="12192000" y="5625296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6CDBED-A147-48BB-ADC4-2C00B80D9C8D}"/>
              </a:ext>
            </a:extLst>
          </p:cNvPr>
          <p:cNvGrpSpPr/>
          <p:nvPr/>
        </p:nvGrpSpPr>
        <p:grpSpPr>
          <a:xfrm>
            <a:off x="6096000" y="1024953"/>
            <a:ext cx="5348101" cy="4418066"/>
            <a:chOff x="6401939" y="2001645"/>
            <a:chExt cx="3842966" cy="3174674"/>
          </a:xfrm>
          <a:effectLst>
            <a:reflection blurRad="127000" stA="50000" endA="300" endPos="55000" dir="5400000" sy="-100000" algn="bl" rotWithShape="0"/>
          </a:effectLst>
        </p:grpSpPr>
        <p:pic>
          <p:nvPicPr>
            <p:cNvPr id="10" name="图片 9" descr="一群鹿在草地上&#10;&#10;描述已自动生成">
              <a:extLst>
                <a:ext uri="{FF2B5EF4-FFF2-40B4-BE49-F238E27FC236}">
                  <a16:creationId xmlns:a16="http://schemas.microsoft.com/office/drawing/2014/main" id="{A07A77A1-D065-49D4-B9CB-82F32AF4E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" t="3509" r="22779" b="2480"/>
            <a:stretch>
              <a:fillRect/>
            </a:stretch>
          </p:blipFill>
          <p:spPr>
            <a:xfrm>
              <a:off x="6401940" y="2115937"/>
              <a:ext cx="3842965" cy="3060382"/>
            </a:xfrm>
            <a:custGeom>
              <a:avLst/>
              <a:gdLst/>
              <a:ahLst/>
              <a:cxnLst/>
              <a:rect l="l" t="t" r="r" b="b"/>
              <a:pathLst>
                <a:path w="3842965" h="3060382">
                  <a:moveTo>
                    <a:pt x="1018670" y="839419"/>
                  </a:moveTo>
                  <a:lnTo>
                    <a:pt x="1018670" y="2225335"/>
                  </a:lnTo>
                  <a:lnTo>
                    <a:pt x="2041712" y="2225335"/>
                  </a:lnTo>
                  <a:cubicBezTo>
                    <a:pt x="2202017" y="2225335"/>
                    <a:pt x="2339006" y="2194002"/>
                    <a:pt x="2452677" y="2131338"/>
                  </a:cubicBezTo>
                  <a:cubicBezTo>
                    <a:pt x="2566349" y="2068672"/>
                    <a:pt x="2649416" y="1986334"/>
                    <a:pt x="2701880" y="1884321"/>
                  </a:cubicBezTo>
                  <a:cubicBezTo>
                    <a:pt x="2754343" y="1782308"/>
                    <a:pt x="2780575" y="1665722"/>
                    <a:pt x="2780575" y="1534563"/>
                  </a:cubicBezTo>
                  <a:cubicBezTo>
                    <a:pt x="2780575" y="1324708"/>
                    <a:pt x="2721554" y="1156387"/>
                    <a:pt x="2603511" y="1029600"/>
                  </a:cubicBezTo>
                  <a:cubicBezTo>
                    <a:pt x="2485467" y="902813"/>
                    <a:pt x="2298201" y="839419"/>
                    <a:pt x="2041712" y="839419"/>
                  </a:cubicBezTo>
                  <a:close/>
                  <a:moveTo>
                    <a:pt x="0" y="0"/>
                  </a:moveTo>
                  <a:lnTo>
                    <a:pt x="2098547" y="0"/>
                  </a:lnTo>
                  <a:cubicBezTo>
                    <a:pt x="2296743" y="0"/>
                    <a:pt x="2473080" y="10930"/>
                    <a:pt x="2627557" y="32789"/>
                  </a:cubicBezTo>
                  <a:cubicBezTo>
                    <a:pt x="2782033" y="54649"/>
                    <a:pt x="2937967" y="98369"/>
                    <a:pt x="3095357" y="163949"/>
                  </a:cubicBezTo>
                  <a:cubicBezTo>
                    <a:pt x="3252749" y="229528"/>
                    <a:pt x="3383908" y="316968"/>
                    <a:pt x="3488835" y="426267"/>
                  </a:cubicBezTo>
                  <a:cubicBezTo>
                    <a:pt x="3593763" y="535567"/>
                    <a:pt x="3679017" y="683485"/>
                    <a:pt x="3744596" y="870023"/>
                  </a:cubicBezTo>
                  <a:cubicBezTo>
                    <a:pt x="3810175" y="1056560"/>
                    <a:pt x="3842965" y="1276616"/>
                    <a:pt x="3842965" y="1530191"/>
                  </a:cubicBezTo>
                  <a:cubicBezTo>
                    <a:pt x="3842965" y="1757534"/>
                    <a:pt x="3807990" y="1961559"/>
                    <a:pt x="3738038" y="2142267"/>
                  </a:cubicBezTo>
                  <a:cubicBezTo>
                    <a:pt x="3668086" y="2322976"/>
                    <a:pt x="3576275" y="2469437"/>
                    <a:pt x="3462603" y="2581651"/>
                  </a:cubicBezTo>
                  <a:cubicBezTo>
                    <a:pt x="3348932" y="2693865"/>
                    <a:pt x="3214858" y="2787134"/>
                    <a:pt x="3060382" y="2861457"/>
                  </a:cubicBezTo>
                  <a:cubicBezTo>
                    <a:pt x="2905905" y="2935781"/>
                    <a:pt x="2750701" y="2987516"/>
                    <a:pt x="2594767" y="3016662"/>
                  </a:cubicBezTo>
                  <a:cubicBezTo>
                    <a:pt x="2438833" y="3045809"/>
                    <a:pt x="2277798" y="3060382"/>
                    <a:pt x="2111663" y="3060382"/>
                  </a:cubicBezTo>
                  <a:lnTo>
                    <a:pt x="0" y="3060382"/>
                  </a:lnTo>
                  <a:close/>
                </a:path>
              </a:pathLst>
            </a:custGeom>
            <a:ln w="190500">
              <a:noFill/>
            </a:ln>
            <a:effectLst/>
          </p:spPr>
        </p:pic>
        <p:pic>
          <p:nvPicPr>
            <p:cNvPr id="14" name="图片 13" descr="草地上站着几只羊&#10;&#10;描述已自动生成">
              <a:extLst>
                <a:ext uri="{FF2B5EF4-FFF2-40B4-BE49-F238E27FC236}">
                  <a16:creationId xmlns:a16="http://schemas.microsoft.com/office/drawing/2014/main" id="{C06108CA-C932-41C7-B176-3C75010C9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" r="41627" b="2480"/>
            <a:stretch/>
          </p:blipFill>
          <p:spPr>
            <a:xfrm>
              <a:off x="6401939" y="2001645"/>
              <a:ext cx="2853821" cy="3174674"/>
            </a:xfrm>
            <a:custGeom>
              <a:avLst/>
              <a:gdLst>
                <a:gd name="connsiteX0" fmla="*/ 0 w 2853821"/>
                <a:gd name="connsiteY0" fmla="*/ 0 h 3174674"/>
                <a:gd name="connsiteX1" fmla="*/ 2853821 w 2853821"/>
                <a:gd name="connsiteY1" fmla="*/ 0 h 3174674"/>
                <a:gd name="connsiteX2" fmla="*/ 2853821 w 2853821"/>
                <a:gd name="connsiteY2" fmla="*/ 2804909 h 3174674"/>
                <a:gd name="connsiteX3" fmla="*/ 2764921 w 2853821"/>
                <a:gd name="connsiteY3" fmla="*/ 2798955 h 3174674"/>
                <a:gd name="connsiteX4" fmla="*/ 2102589 w 2853821"/>
                <a:gd name="connsiteY4" fmla="*/ 3090603 h 3174674"/>
                <a:gd name="connsiteX5" fmla="*/ 2063305 w 2853821"/>
                <a:gd name="connsiteY5" fmla="*/ 3174674 h 3174674"/>
                <a:gd name="connsiteX6" fmla="*/ 0 w 2853821"/>
                <a:gd name="connsiteY6" fmla="*/ 3174674 h 317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821" h="3174674">
                  <a:moveTo>
                    <a:pt x="0" y="0"/>
                  </a:moveTo>
                  <a:lnTo>
                    <a:pt x="2853821" y="0"/>
                  </a:lnTo>
                  <a:lnTo>
                    <a:pt x="2853821" y="2804909"/>
                  </a:lnTo>
                  <a:lnTo>
                    <a:pt x="2764921" y="2798955"/>
                  </a:lnTo>
                  <a:cubicBezTo>
                    <a:pt x="2467176" y="2798955"/>
                    <a:pt x="2211712" y="2919214"/>
                    <a:pt x="2102589" y="3090603"/>
                  </a:cubicBezTo>
                  <a:lnTo>
                    <a:pt x="2063305" y="3174674"/>
                  </a:lnTo>
                  <a:lnTo>
                    <a:pt x="0" y="3174674"/>
                  </a:lnTo>
                  <a:close/>
                </a:path>
              </a:pathLst>
            </a:cu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6BDA285-65CE-474C-A2D2-7AEC4E029346}"/>
              </a:ext>
            </a:extLst>
          </p:cNvPr>
          <p:cNvGrpSpPr/>
          <p:nvPr/>
        </p:nvGrpSpPr>
        <p:grpSpPr>
          <a:xfrm>
            <a:off x="926444" y="2146719"/>
            <a:ext cx="3414062" cy="2136291"/>
            <a:chOff x="926444" y="2146719"/>
            <a:chExt cx="3414062" cy="213629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96DD7AA-BD26-4EB3-90FD-FC9FB2121CFB}"/>
                </a:ext>
              </a:extLst>
            </p:cNvPr>
            <p:cNvSpPr txBox="1"/>
            <p:nvPr/>
          </p:nvSpPr>
          <p:spPr>
            <a:xfrm>
              <a:off x="926444" y="2344018"/>
              <a:ext cx="341406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TC"/>
                  <a:ea typeface="HarmonyOS Sans SC"/>
                  <a:cs typeface="+mn-cs"/>
                </a:rPr>
                <a:t>麋鹿迁徙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lack"/>
                  <a:ea typeface="HarmonyOS Sans SC Black"/>
                  <a:cs typeface="+mn-cs"/>
                </a:rPr>
                <a:t>新家园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E23613E-67B4-40CC-83D6-E720951B4108}"/>
                </a:ext>
              </a:extLst>
            </p:cNvPr>
            <p:cNvCxnSpPr/>
            <p:nvPr/>
          </p:nvCxnSpPr>
          <p:spPr>
            <a:xfrm>
              <a:off x="1123214" y="2146719"/>
              <a:ext cx="902356" cy="0"/>
            </a:xfrm>
            <a:prstGeom prst="line">
              <a:avLst/>
            </a:prstGeom>
            <a:ln w="38100">
              <a:solidFill>
                <a:srgbClr val="D494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4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81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81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一群鹿在草地上&#10;&#10;描述已自动生成">
            <a:extLst>
              <a:ext uri="{FF2B5EF4-FFF2-40B4-BE49-F238E27FC236}">
                <a16:creationId xmlns:a16="http://schemas.microsoft.com/office/drawing/2014/main" id="{28F3DFDB-0177-41E3-870D-2F66C10A9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7" t="24332" r="52531" b="2260"/>
          <a:stretch>
            <a:fillRect/>
          </a:stretch>
        </p:blipFill>
        <p:spPr>
          <a:xfrm>
            <a:off x="1858811" y="1621979"/>
            <a:ext cx="4237681" cy="5034320"/>
          </a:xfrm>
          <a:custGeom>
            <a:avLst/>
            <a:gdLst/>
            <a:ahLst/>
            <a:cxnLst/>
            <a:rect l="l" t="t" r="r" b="b"/>
            <a:pathLst>
              <a:path w="4237681" h="5034320">
                <a:moveTo>
                  <a:pt x="3455794" y="479458"/>
                </a:moveTo>
                <a:cubicBezTo>
                  <a:pt x="3977052" y="806474"/>
                  <a:pt x="4237681" y="1432230"/>
                  <a:pt x="4237681" y="2356725"/>
                </a:cubicBezTo>
                <a:cubicBezTo>
                  <a:pt x="4237681" y="3327938"/>
                  <a:pt x="3979511" y="4043438"/>
                  <a:pt x="3463171" y="4503227"/>
                </a:cubicBezTo>
                <a:cubicBezTo>
                  <a:pt x="3067309" y="4857289"/>
                  <a:pt x="2420654" y="5034320"/>
                  <a:pt x="1523205" y="5034320"/>
                </a:cubicBezTo>
                <a:lnTo>
                  <a:pt x="228665" y="5034320"/>
                </a:lnTo>
                <a:lnTo>
                  <a:pt x="173343" y="4934740"/>
                </a:lnTo>
                <a:lnTo>
                  <a:pt x="1523205" y="4934740"/>
                </a:lnTo>
                <a:cubicBezTo>
                  <a:pt x="2187072" y="4934740"/>
                  <a:pt x="2691118" y="4842536"/>
                  <a:pt x="3035345" y="4658129"/>
                </a:cubicBezTo>
                <a:cubicBezTo>
                  <a:pt x="3775433" y="4264727"/>
                  <a:pt x="4145478" y="3503739"/>
                  <a:pt x="4145478" y="2375166"/>
                </a:cubicBezTo>
                <a:cubicBezTo>
                  <a:pt x="4145478" y="1620325"/>
                  <a:pt x="3979511" y="1059727"/>
                  <a:pt x="3647578" y="693371"/>
                </a:cubicBezTo>
                <a:lnTo>
                  <a:pt x="3500052" y="531093"/>
                </a:lnTo>
                <a:cubicBezTo>
                  <a:pt x="3495134" y="526175"/>
                  <a:pt x="3480382" y="508964"/>
                  <a:pt x="3455794" y="479458"/>
                </a:cubicBezTo>
                <a:close/>
                <a:moveTo>
                  <a:pt x="1228153" y="309804"/>
                </a:moveTo>
                <a:lnTo>
                  <a:pt x="1228153" y="4447905"/>
                </a:lnTo>
                <a:lnTo>
                  <a:pt x="1431001" y="4447905"/>
                </a:lnTo>
                <a:lnTo>
                  <a:pt x="1431001" y="553221"/>
                </a:lnTo>
                <a:cubicBezTo>
                  <a:pt x="1558857" y="533551"/>
                  <a:pt x="1675648" y="523716"/>
                  <a:pt x="1781375" y="523716"/>
                </a:cubicBezTo>
                <a:cubicBezTo>
                  <a:pt x="1982994" y="523716"/>
                  <a:pt x="2142199" y="544001"/>
                  <a:pt x="2258990" y="584571"/>
                </a:cubicBezTo>
                <a:cubicBezTo>
                  <a:pt x="2375782" y="625140"/>
                  <a:pt x="2493188" y="699518"/>
                  <a:pt x="2611208" y="807704"/>
                </a:cubicBezTo>
                <a:cubicBezTo>
                  <a:pt x="2350579" y="684765"/>
                  <a:pt x="2071510" y="623296"/>
                  <a:pt x="1773999" y="623296"/>
                </a:cubicBezTo>
                <a:cubicBezTo>
                  <a:pt x="1710071" y="623296"/>
                  <a:pt x="1626473" y="628214"/>
                  <a:pt x="1523205" y="638049"/>
                </a:cubicBezTo>
                <a:lnTo>
                  <a:pt x="1523205" y="4447905"/>
                </a:lnTo>
                <a:cubicBezTo>
                  <a:pt x="1798587" y="4447905"/>
                  <a:pt x="2007582" y="4425161"/>
                  <a:pt x="2150190" y="4379674"/>
                </a:cubicBezTo>
                <a:cubicBezTo>
                  <a:pt x="2292798" y="4334187"/>
                  <a:pt x="2428030" y="4246286"/>
                  <a:pt x="2555886" y="4115972"/>
                </a:cubicBezTo>
                <a:cubicBezTo>
                  <a:pt x="2912408" y="3754533"/>
                  <a:pt x="3090667" y="3147218"/>
                  <a:pt x="3090667" y="2294027"/>
                </a:cubicBezTo>
                <a:cubicBezTo>
                  <a:pt x="3090667" y="1460506"/>
                  <a:pt x="2897654" y="891301"/>
                  <a:pt x="2511628" y="586415"/>
                </a:cubicBezTo>
                <a:cubicBezTo>
                  <a:pt x="2278046" y="402007"/>
                  <a:pt x="1908002" y="309804"/>
                  <a:pt x="1401496" y="309804"/>
                </a:cubicBezTo>
                <a:close/>
                <a:moveTo>
                  <a:pt x="110645" y="0"/>
                </a:moveTo>
                <a:lnTo>
                  <a:pt x="1563775" y="0"/>
                </a:lnTo>
                <a:cubicBezTo>
                  <a:pt x="2274358" y="0"/>
                  <a:pt x="2800533" y="136461"/>
                  <a:pt x="3142301" y="409384"/>
                </a:cubicBezTo>
                <a:cubicBezTo>
                  <a:pt x="3651266" y="812621"/>
                  <a:pt x="3905748" y="1444524"/>
                  <a:pt x="3905748" y="2305091"/>
                </a:cubicBezTo>
                <a:cubicBezTo>
                  <a:pt x="3905748" y="3197623"/>
                  <a:pt x="3683229" y="3843049"/>
                  <a:pt x="3238193" y="4241369"/>
                </a:cubicBezTo>
                <a:cubicBezTo>
                  <a:pt x="3036574" y="4420859"/>
                  <a:pt x="2810983" y="4547485"/>
                  <a:pt x="2561418" y="4621248"/>
                </a:cubicBezTo>
                <a:cubicBezTo>
                  <a:pt x="2311854" y="4695011"/>
                  <a:pt x="1980535" y="4731892"/>
                  <a:pt x="1567463" y="4731892"/>
                </a:cubicBezTo>
                <a:lnTo>
                  <a:pt x="0" y="4731892"/>
                </a:lnTo>
                <a:lnTo>
                  <a:pt x="505277" y="4344637"/>
                </a:lnTo>
                <a:lnTo>
                  <a:pt x="505277" y="424136"/>
                </a:lnTo>
                <a:close/>
              </a:path>
            </a:pathLst>
          </a:custGeom>
        </p:spPr>
      </p:pic>
      <p:pic>
        <p:nvPicPr>
          <p:cNvPr id="8" name="图片 7" descr="黑暗中的鹿&#10;&#10;中度可信度描述已自动生成">
            <a:extLst>
              <a:ext uri="{FF2B5EF4-FFF2-40B4-BE49-F238E27FC236}">
                <a16:creationId xmlns:a16="http://schemas.microsoft.com/office/drawing/2014/main" id="{33D08F0F-6D3B-4877-BCC8-7F133943A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" t="40348" r="68059" b="7245"/>
          <a:stretch/>
        </p:blipFill>
        <p:spPr>
          <a:xfrm>
            <a:off x="1170658" y="2796364"/>
            <a:ext cx="2922877" cy="3309560"/>
          </a:xfrm>
          <a:prstGeom prst="rect">
            <a:avLst/>
          </a:prstGeom>
        </p:spPr>
      </p:pic>
      <p:pic>
        <p:nvPicPr>
          <p:cNvPr id="9" name="图片 8" descr="黑暗中的鹿&#10;&#10;中度可信度描述已自动生成">
            <a:extLst>
              <a:ext uri="{FF2B5EF4-FFF2-40B4-BE49-F238E27FC236}">
                <a16:creationId xmlns:a16="http://schemas.microsoft.com/office/drawing/2014/main" id="{3C8E930E-8A10-4DD3-A0E7-281282459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8" r="72591"/>
          <a:stretch>
            <a:fillRect/>
          </a:stretch>
        </p:blipFill>
        <p:spPr>
          <a:xfrm>
            <a:off x="1170658" y="4776752"/>
            <a:ext cx="1921267" cy="2081248"/>
          </a:xfrm>
          <a:custGeom>
            <a:avLst/>
            <a:gdLst>
              <a:gd name="connsiteX0" fmla="*/ 0 w 1921267"/>
              <a:gd name="connsiteY0" fmla="*/ 0 h 2081248"/>
              <a:gd name="connsiteX1" fmla="*/ 1921267 w 1921267"/>
              <a:gd name="connsiteY1" fmla="*/ 0 h 2081248"/>
              <a:gd name="connsiteX2" fmla="*/ 1921267 w 1921267"/>
              <a:gd name="connsiteY2" fmla="*/ 2081248 h 2081248"/>
              <a:gd name="connsiteX3" fmla="*/ 0 w 1921267"/>
              <a:gd name="connsiteY3" fmla="*/ 2081248 h 208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67" h="2081248">
                <a:moveTo>
                  <a:pt x="0" y="0"/>
                </a:moveTo>
                <a:lnTo>
                  <a:pt x="1921267" y="0"/>
                </a:lnTo>
                <a:lnTo>
                  <a:pt x="1921267" y="2081248"/>
                </a:lnTo>
                <a:lnTo>
                  <a:pt x="0" y="20812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987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26189F-5B21-4B30-BBD4-ED4ABE58900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56000">
                <a:srgbClr val="556B7B"/>
              </a:gs>
              <a:gs pos="100000">
                <a:schemeClr val="bg1">
                  <a:alpha val="0"/>
                </a:schemeClr>
              </a:gs>
              <a:gs pos="49000">
                <a:srgbClr val="103B5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箭头: 五边形 5">
            <a:extLst>
              <a:ext uri="{FF2B5EF4-FFF2-40B4-BE49-F238E27FC236}">
                <a16:creationId xmlns:a16="http://schemas.microsoft.com/office/drawing/2014/main" id="{E36531B4-65F6-44AC-B38D-8E38409CCB7D}"/>
              </a:ext>
            </a:extLst>
          </p:cNvPr>
          <p:cNvSpPr/>
          <p:nvPr/>
        </p:nvSpPr>
        <p:spPr>
          <a:xfrm>
            <a:off x="5956300" y="1066800"/>
            <a:ext cx="6235700" cy="5003662"/>
          </a:xfrm>
          <a:prstGeom prst="homePlate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0F2F10-B232-407F-80A6-7907FF56F775}"/>
              </a:ext>
            </a:extLst>
          </p:cNvPr>
          <p:cNvSpPr txBox="1"/>
          <p:nvPr/>
        </p:nvSpPr>
        <p:spPr>
          <a:xfrm>
            <a:off x="734527" y="1501201"/>
            <a:ext cx="458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4800" b="1" kern="100" dirty="0">
                <a:ln>
                  <a:noFill/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/>
                </a:effectLst>
                <a:latin typeface="等线" panose="02010600030101010101" pitchFamily="2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曦景</a:t>
            </a:r>
            <a:r>
              <a:rPr lang="en-US" altLang="zh-CN" sz="4800" b="1" kern="100" dirty="0">
                <a:ln>
                  <a:noFill/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/>
                </a:effectLst>
                <a:latin typeface="等线" panose="02010600030101010101" pitchFamily="2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N100</a:t>
            </a:r>
            <a:endParaRPr lang="zh-CN" altLang="zh-CN" sz="4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4800" b="1" kern="100" dirty="0">
                <a:ln>
                  <a:noFill/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/>
                </a:effectLst>
                <a:latin typeface="等线" panose="02010600030101010101" pitchFamily="2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高性能人工智能加速卡</a:t>
            </a:r>
            <a:endParaRPr lang="zh-CN" altLang="zh-CN" sz="4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87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图片包含 电子, 电路, 电脑, 灯光&#10;&#10;描述已自动生成">
            <a:extLst>
              <a:ext uri="{FF2B5EF4-FFF2-40B4-BE49-F238E27FC236}">
                <a16:creationId xmlns:a16="http://schemas.microsoft.com/office/drawing/2014/main" id="{89CC3EA7-B800-41B9-AF7C-94F640B54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9" t="15999" r="4688" b="32727"/>
          <a:stretch>
            <a:fillRect/>
          </a:stretch>
        </p:blipFill>
        <p:spPr>
          <a:xfrm>
            <a:off x="771052" y="974294"/>
            <a:ext cx="10316863" cy="4194471"/>
          </a:xfrm>
          <a:custGeom>
            <a:avLst/>
            <a:gdLst/>
            <a:ahLst/>
            <a:cxnLst/>
            <a:rect l="l" t="t" r="r" b="b"/>
            <a:pathLst>
              <a:path w="9353865" h="3802950">
                <a:moveTo>
                  <a:pt x="4080248" y="625283"/>
                </a:moveTo>
                <a:lnTo>
                  <a:pt x="4080248" y="1732341"/>
                </a:lnTo>
                <a:lnTo>
                  <a:pt x="4954106" y="1732341"/>
                </a:lnTo>
                <a:cubicBezTo>
                  <a:pt x="5053194" y="1732341"/>
                  <a:pt x="5139897" y="1709278"/>
                  <a:pt x="5214213" y="1663150"/>
                </a:cubicBezTo>
                <a:cubicBezTo>
                  <a:pt x="5288529" y="1617023"/>
                  <a:pt x="5346616" y="1552103"/>
                  <a:pt x="5388472" y="1468390"/>
                </a:cubicBezTo>
                <a:cubicBezTo>
                  <a:pt x="5430328" y="1384677"/>
                  <a:pt x="5451256" y="1289005"/>
                  <a:pt x="5451256" y="1181375"/>
                </a:cubicBezTo>
                <a:cubicBezTo>
                  <a:pt x="5451256" y="1070327"/>
                  <a:pt x="5430756" y="972947"/>
                  <a:pt x="5389754" y="889234"/>
                </a:cubicBezTo>
                <a:cubicBezTo>
                  <a:pt x="5348751" y="805522"/>
                  <a:pt x="5290665" y="740602"/>
                  <a:pt x="5215494" y="694474"/>
                </a:cubicBezTo>
                <a:cubicBezTo>
                  <a:pt x="5140324" y="648347"/>
                  <a:pt x="5053194" y="625283"/>
                  <a:pt x="4954106" y="625283"/>
                </a:cubicBezTo>
                <a:close/>
                <a:moveTo>
                  <a:pt x="6683600" y="38440"/>
                </a:moveTo>
                <a:lnTo>
                  <a:pt x="7296070" y="38440"/>
                </a:lnTo>
                <a:lnTo>
                  <a:pt x="7296070" y="2434503"/>
                </a:lnTo>
                <a:cubicBezTo>
                  <a:pt x="7296070" y="2677099"/>
                  <a:pt x="7358854" y="2865026"/>
                  <a:pt x="7484423" y="2998282"/>
                </a:cubicBezTo>
                <a:cubicBezTo>
                  <a:pt x="7609992" y="3131539"/>
                  <a:pt x="7787242" y="3198168"/>
                  <a:pt x="8016170" y="3198168"/>
                </a:cubicBezTo>
                <a:cubicBezTo>
                  <a:pt x="8246807" y="3198168"/>
                  <a:pt x="8425337" y="3131539"/>
                  <a:pt x="8551760" y="2998282"/>
                </a:cubicBezTo>
                <a:cubicBezTo>
                  <a:pt x="8678184" y="2865026"/>
                  <a:pt x="8741395" y="2677099"/>
                  <a:pt x="8741395" y="2434503"/>
                </a:cubicBezTo>
                <a:lnTo>
                  <a:pt x="8741395" y="38440"/>
                </a:lnTo>
                <a:lnTo>
                  <a:pt x="9353865" y="38440"/>
                </a:lnTo>
                <a:lnTo>
                  <a:pt x="9353865" y="2416564"/>
                </a:lnTo>
                <a:cubicBezTo>
                  <a:pt x="9353865" y="2708705"/>
                  <a:pt x="9301758" y="2958562"/>
                  <a:pt x="9197544" y="3166135"/>
                </a:cubicBezTo>
                <a:cubicBezTo>
                  <a:pt x="9093331" y="3373708"/>
                  <a:pt x="8940854" y="3531738"/>
                  <a:pt x="8740114" y="3640222"/>
                </a:cubicBezTo>
                <a:cubicBezTo>
                  <a:pt x="8539374" y="3748707"/>
                  <a:pt x="8298060" y="3802950"/>
                  <a:pt x="8016170" y="3802950"/>
                </a:cubicBezTo>
                <a:cubicBezTo>
                  <a:pt x="7735988" y="3802950"/>
                  <a:pt x="7495955" y="3748707"/>
                  <a:pt x="7296070" y="3640222"/>
                </a:cubicBezTo>
                <a:cubicBezTo>
                  <a:pt x="7096184" y="3531738"/>
                  <a:pt x="6944134" y="3373708"/>
                  <a:pt x="6839920" y="3166135"/>
                </a:cubicBezTo>
                <a:cubicBezTo>
                  <a:pt x="6735707" y="2958562"/>
                  <a:pt x="6683600" y="2708705"/>
                  <a:pt x="6683600" y="2416564"/>
                </a:cubicBezTo>
                <a:close/>
                <a:moveTo>
                  <a:pt x="3467778" y="38440"/>
                </a:moveTo>
                <a:lnTo>
                  <a:pt x="3762481" y="38440"/>
                </a:lnTo>
                <a:lnTo>
                  <a:pt x="4080248" y="38440"/>
                </a:lnTo>
                <a:lnTo>
                  <a:pt x="4936167" y="38440"/>
                </a:lnTo>
                <a:cubicBezTo>
                  <a:pt x="5163388" y="38440"/>
                  <a:pt x="5363700" y="85849"/>
                  <a:pt x="5537105" y="180666"/>
                </a:cubicBezTo>
                <a:cubicBezTo>
                  <a:pt x="5710510" y="275484"/>
                  <a:pt x="5844621" y="409168"/>
                  <a:pt x="5939438" y="581718"/>
                </a:cubicBezTo>
                <a:cubicBezTo>
                  <a:pt x="6034256" y="754269"/>
                  <a:pt x="6081664" y="954155"/>
                  <a:pt x="6081664" y="1181375"/>
                </a:cubicBezTo>
                <a:cubicBezTo>
                  <a:pt x="6081664" y="1408595"/>
                  <a:pt x="6034256" y="1608053"/>
                  <a:pt x="5939438" y="1779750"/>
                </a:cubicBezTo>
                <a:cubicBezTo>
                  <a:pt x="5844621" y="1951447"/>
                  <a:pt x="5710510" y="2084276"/>
                  <a:pt x="5537105" y="2178240"/>
                </a:cubicBezTo>
                <a:cubicBezTo>
                  <a:pt x="5363700" y="2272203"/>
                  <a:pt x="5163388" y="2319184"/>
                  <a:pt x="4936167" y="2319184"/>
                </a:cubicBezTo>
                <a:lnTo>
                  <a:pt x="4080248" y="2319184"/>
                </a:lnTo>
                <a:lnTo>
                  <a:pt x="4080248" y="3764510"/>
                </a:lnTo>
                <a:lnTo>
                  <a:pt x="3467778" y="3764510"/>
                </a:lnTo>
                <a:close/>
                <a:moveTo>
                  <a:pt x="1330006" y="0"/>
                </a:moveTo>
                <a:cubicBezTo>
                  <a:pt x="1548684" y="0"/>
                  <a:pt x="1749851" y="45701"/>
                  <a:pt x="1933507" y="137101"/>
                </a:cubicBezTo>
                <a:cubicBezTo>
                  <a:pt x="2117162" y="228502"/>
                  <a:pt x="2270920" y="357915"/>
                  <a:pt x="2394781" y="525340"/>
                </a:cubicBezTo>
                <a:cubicBezTo>
                  <a:pt x="2518641" y="692766"/>
                  <a:pt x="2601927" y="886672"/>
                  <a:pt x="2644638" y="1107058"/>
                </a:cubicBezTo>
                <a:lnTo>
                  <a:pt x="1983478" y="1107058"/>
                </a:lnTo>
                <a:cubicBezTo>
                  <a:pt x="1954435" y="1004553"/>
                  <a:pt x="1907026" y="916569"/>
                  <a:pt x="1841252" y="843107"/>
                </a:cubicBezTo>
                <a:cubicBezTo>
                  <a:pt x="1775478" y="769645"/>
                  <a:pt x="1697744" y="713694"/>
                  <a:pt x="1608052" y="675255"/>
                </a:cubicBezTo>
                <a:cubicBezTo>
                  <a:pt x="1518360" y="636815"/>
                  <a:pt x="1425678" y="617595"/>
                  <a:pt x="1330006" y="617595"/>
                </a:cubicBezTo>
                <a:cubicBezTo>
                  <a:pt x="1191624" y="617595"/>
                  <a:pt x="1069472" y="649628"/>
                  <a:pt x="963550" y="713694"/>
                </a:cubicBezTo>
                <a:cubicBezTo>
                  <a:pt x="857627" y="777760"/>
                  <a:pt x="776050" y="868306"/>
                  <a:pt x="718818" y="985333"/>
                </a:cubicBezTo>
                <a:cubicBezTo>
                  <a:pt x="661586" y="1102360"/>
                  <a:pt x="632970" y="1237753"/>
                  <a:pt x="632970" y="1391511"/>
                </a:cubicBezTo>
                <a:lnTo>
                  <a:pt x="632970" y="2490881"/>
                </a:lnTo>
                <a:cubicBezTo>
                  <a:pt x="632970" y="2629263"/>
                  <a:pt x="662440" y="2750561"/>
                  <a:pt x="721381" y="2854775"/>
                </a:cubicBezTo>
                <a:cubicBezTo>
                  <a:pt x="780321" y="2958989"/>
                  <a:pt x="863607" y="3039712"/>
                  <a:pt x="971238" y="3096944"/>
                </a:cubicBezTo>
                <a:cubicBezTo>
                  <a:pt x="1078868" y="3154176"/>
                  <a:pt x="1203583" y="3182792"/>
                  <a:pt x="1345382" y="3182792"/>
                </a:cubicBezTo>
                <a:cubicBezTo>
                  <a:pt x="1485473" y="3182792"/>
                  <a:pt x="1608479" y="3152468"/>
                  <a:pt x="1714401" y="3091819"/>
                </a:cubicBezTo>
                <a:cubicBezTo>
                  <a:pt x="1820324" y="3031170"/>
                  <a:pt x="1901901" y="2943186"/>
                  <a:pt x="1959133" y="2827867"/>
                </a:cubicBezTo>
                <a:cubicBezTo>
                  <a:pt x="2016365" y="2712549"/>
                  <a:pt x="2044981" y="2576302"/>
                  <a:pt x="2044981" y="2419127"/>
                </a:cubicBezTo>
                <a:lnTo>
                  <a:pt x="2044981" y="2306371"/>
                </a:lnTo>
                <a:lnTo>
                  <a:pt x="1383822" y="2306371"/>
                </a:lnTo>
                <a:lnTo>
                  <a:pt x="1383822" y="1719528"/>
                </a:lnTo>
                <a:lnTo>
                  <a:pt x="2675389" y="1719528"/>
                </a:lnTo>
                <a:lnTo>
                  <a:pt x="2675389" y="2408877"/>
                </a:lnTo>
                <a:cubicBezTo>
                  <a:pt x="2675389" y="2685641"/>
                  <a:pt x="2620720" y="2929519"/>
                  <a:pt x="2511381" y="3140509"/>
                </a:cubicBezTo>
                <a:cubicBezTo>
                  <a:pt x="2402042" y="3351499"/>
                  <a:pt x="2246576" y="3514653"/>
                  <a:pt x="2044981" y="3629972"/>
                </a:cubicBezTo>
                <a:cubicBezTo>
                  <a:pt x="1843387" y="3745290"/>
                  <a:pt x="1610188" y="3802950"/>
                  <a:pt x="1345382" y="3802950"/>
                </a:cubicBezTo>
                <a:cubicBezTo>
                  <a:pt x="1078868" y="3802950"/>
                  <a:pt x="843960" y="3748707"/>
                  <a:pt x="640658" y="3640222"/>
                </a:cubicBezTo>
                <a:cubicBezTo>
                  <a:pt x="437355" y="3531738"/>
                  <a:pt x="279753" y="3378407"/>
                  <a:pt x="167852" y="3180230"/>
                </a:cubicBezTo>
                <a:cubicBezTo>
                  <a:pt x="55950" y="2982053"/>
                  <a:pt x="0" y="2752270"/>
                  <a:pt x="0" y="2490881"/>
                </a:cubicBezTo>
                <a:lnTo>
                  <a:pt x="0" y="1391511"/>
                </a:lnTo>
                <a:cubicBezTo>
                  <a:pt x="0" y="1114746"/>
                  <a:pt x="55096" y="871296"/>
                  <a:pt x="165289" y="661160"/>
                </a:cubicBezTo>
                <a:cubicBezTo>
                  <a:pt x="275482" y="451024"/>
                  <a:pt x="430948" y="288297"/>
                  <a:pt x="631688" y="172978"/>
                </a:cubicBezTo>
                <a:cubicBezTo>
                  <a:pt x="832428" y="57660"/>
                  <a:pt x="1065201" y="0"/>
                  <a:pt x="133000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124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电子, 电路, 电脑, 灯光&#10;&#10;描述已自动生成">
            <a:extLst>
              <a:ext uri="{FF2B5EF4-FFF2-40B4-BE49-F238E27FC236}">
                <a16:creationId xmlns:a16="http://schemas.microsoft.com/office/drawing/2014/main" id="{41551CCE-BC16-49D8-843F-6229B7CF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4" t="15959" r="4755" b="32945"/>
          <a:stretch>
            <a:fillRect/>
          </a:stretch>
        </p:blipFill>
        <p:spPr>
          <a:xfrm>
            <a:off x="-111760" y="904240"/>
            <a:ext cx="9367520" cy="3789680"/>
          </a:xfrm>
          <a:custGeom>
            <a:avLst/>
            <a:gdLst>
              <a:gd name="connsiteX0" fmla="*/ 0 w 9367520"/>
              <a:gd name="connsiteY0" fmla="*/ 0 h 3789680"/>
              <a:gd name="connsiteX1" fmla="*/ 9367520 w 9367520"/>
              <a:gd name="connsiteY1" fmla="*/ 0 h 3789680"/>
              <a:gd name="connsiteX2" fmla="*/ 9367520 w 9367520"/>
              <a:gd name="connsiteY2" fmla="*/ 3789680 h 3789680"/>
              <a:gd name="connsiteX3" fmla="*/ 0 w 9367520"/>
              <a:gd name="connsiteY3" fmla="*/ 3789680 h 37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67520" h="3789680">
                <a:moveTo>
                  <a:pt x="0" y="0"/>
                </a:moveTo>
                <a:lnTo>
                  <a:pt x="9367520" y="0"/>
                </a:lnTo>
                <a:lnTo>
                  <a:pt x="9367520" y="3789680"/>
                </a:lnTo>
                <a:lnTo>
                  <a:pt x="0" y="3789680"/>
                </a:lnTo>
                <a:close/>
              </a:path>
            </a:pathLst>
          </a:custGeom>
        </p:spPr>
      </p:pic>
      <p:pic>
        <p:nvPicPr>
          <p:cNvPr id="3" name="图片 2" descr="图片包含 电子, 电路, 电脑, 灯光&#10;&#10;描述已自动生成">
            <a:extLst>
              <a:ext uri="{FF2B5EF4-FFF2-40B4-BE49-F238E27FC236}">
                <a16:creationId xmlns:a16="http://schemas.microsoft.com/office/drawing/2014/main" id="{945D521C-94AA-44CB-A476-DE788816B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9" t="15999" r="4688" b="32727"/>
          <a:stretch>
            <a:fillRect/>
          </a:stretch>
        </p:blipFill>
        <p:spPr>
          <a:xfrm>
            <a:off x="-88270" y="912265"/>
            <a:ext cx="9353865" cy="3802950"/>
          </a:xfrm>
          <a:custGeom>
            <a:avLst/>
            <a:gdLst/>
            <a:ahLst/>
            <a:cxnLst/>
            <a:rect l="l" t="t" r="r" b="b"/>
            <a:pathLst>
              <a:path w="9353865" h="3802950">
                <a:moveTo>
                  <a:pt x="4080248" y="625283"/>
                </a:moveTo>
                <a:lnTo>
                  <a:pt x="4080248" y="1732341"/>
                </a:lnTo>
                <a:lnTo>
                  <a:pt x="4954106" y="1732341"/>
                </a:lnTo>
                <a:cubicBezTo>
                  <a:pt x="5053194" y="1732341"/>
                  <a:pt x="5139897" y="1709278"/>
                  <a:pt x="5214213" y="1663150"/>
                </a:cubicBezTo>
                <a:cubicBezTo>
                  <a:pt x="5288529" y="1617023"/>
                  <a:pt x="5346616" y="1552103"/>
                  <a:pt x="5388472" y="1468390"/>
                </a:cubicBezTo>
                <a:cubicBezTo>
                  <a:pt x="5430328" y="1384677"/>
                  <a:pt x="5451256" y="1289005"/>
                  <a:pt x="5451256" y="1181375"/>
                </a:cubicBezTo>
                <a:cubicBezTo>
                  <a:pt x="5451256" y="1070327"/>
                  <a:pt x="5430756" y="972947"/>
                  <a:pt x="5389754" y="889234"/>
                </a:cubicBezTo>
                <a:cubicBezTo>
                  <a:pt x="5348751" y="805522"/>
                  <a:pt x="5290665" y="740602"/>
                  <a:pt x="5215494" y="694474"/>
                </a:cubicBezTo>
                <a:cubicBezTo>
                  <a:pt x="5140324" y="648347"/>
                  <a:pt x="5053194" y="625283"/>
                  <a:pt x="4954106" y="625283"/>
                </a:cubicBezTo>
                <a:close/>
                <a:moveTo>
                  <a:pt x="6683600" y="38440"/>
                </a:moveTo>
                <a:lnTo>
                  <a:pt x="7296070" y="38440"/>
                </a:lnTo>
                <a:lnTo>
                  <a:pt x="7296070" y="2434503"/>
                </a:lnTo>
                <a:cubicBezTo>
                  <a:pt x="7296070" y="2677099"/>
                  <a:pt x="7358854" y="2865026"/>
                  <a:pt x="7484423" y="2998282"/>
                </a:cubicBezTo>
                <a:cubicBezTo>
                  <a:pt x="7609992" y="3131539"/>
                  <a:pt x="7787242" y="3198168"/>
                  <a:pt x="8016170" y="3198168"/>
                </a:cubicBezTo>
                <a:cubicBezTo>
                  <a:pt x="8246807" y="3198168"/>
                  <a:pt x="8425337" y="3131539"/>
                  <a:pt x="8551760" y="2998282"/>
                </a:cubicBezTo>
                <a:cubicBezTo>
                  <a:pt x="8678184" y="2865026"/>
                  <a:pt x="8741395" y="2677099"/>
                  <a:pt x="8741395" y="2434503"/>
                </a:cubicBezTo>
                <a:lnTo>
                  <a:pt x="8741395" y="38440"/>
                </a:lnTo>
                <a:lnTo>
                  <a:pt x="9353865" y="38440"/>
                </a:lnTo>
                <a:lnTo>
                  <a:pt x="9353865" y="2416564"/>
                </a:lnTo>
                <a:cubicBezTo>
                  <a:pt x="9353865" y="2708705"/>
                  <a:pt x="9301758" y="2958562"/>
                  <a:pt x="9197544" y="3166135"/>
                </a:cubicBezTo>
                <a:cubicBezTo>
                  <a:pt x="9093331" y="3373708"/>
                  <a:pt x="8940854" y="3531738"/>
                  <a:pt x="8740114" y="3640222"/>
                </a:cubicBezTo>
                <a:cubicBezTo>
                  <a:pt x="8539374" y="3748707"/>
                  <a:pt x="8298060" y="3802950"/>
                  <a:pt x="8016170" y="3802950"/>
                </a:cubicBezTo>
                <a:cubicBezTo>
                  <a:pt x="7735988" y="3802950"/>
                  <a:pt x="7495955" y="3748707"/>
                  <a:pt x="7296070" y="3640222"/>
                </a:cubicBezTo>
                <a:cubicBezTo>
                  <a:pt x="7096184" y="3531738"/>
                  <a:pt x="6944134" y="3373708"/>
                  <a:pt x="6839920" y="3166135"/>
                </a:cubicBezTo>
                <a:cubicBezTo>
                  <a:pt x="6735707" y="2958562"/>
                  <a:pt x="6683600" y="2708705"/>
                  <a:pt x="6683600" y="2416564"/>
                </a:cubicBezTo>
                <a:close/>
                <a:moveTo>
                  <a:pt x="3467778" y="38440"/>
                </a:moveTo>
                <a:lnTo>
                  <a:pt x="3762481" y="38440"/>
                </a:lnTo>
                <a:lnTo>
                  <a:pt x="4080248" y="38440"/>
                </a:lnTo>
                <a:lnTo>
                  <a:pt x="4936167" y="38440"/>
                </a:lnTo>
                <a:cubicBezTo>
                  <a:pt x="5163388" y="38440"/>
                  <a:pt x="5363700" y="85849"/>
                  <a:pt x="5537105" y="180666"/>
                </a:cubicBezTo>
                <a:cubicBezTo>
                  <a:pt x="5710510" y="275484"/>
                  <a:pt x="5844621" y="409168"/>
                  <a:pt x="5939438" y="581718"/>
                </a:cubicBezTo>
                <a:cubicBezTo>
                  <a:pt x="6034256" y="754269"/>
                  <a:pt x="6081664" y="954155"/>
                  <a:pt x="6081664" y="1181375"/>
                </a:cubicBezTo>
                <a:cubicBezTo>
                  <a:pt x="6081664" y="1408595"/>
                  <a:pt x="6034256" y="1608053"/>
                  <a:pt x="5939438" y="1779750"/>
                </a:cubicBezTo>
                <a:cubicBezTo>
                  <a:pt x="5844621" y="1951447"/>
                  <a:pt x="5710510" y="2084276"/>
                  <a:pt x="5537105" y="2178240"/>
                </a:cubicBezTo>
                <a:cubicBezTo>
                  <a:pt x="5363700" y="2272203"/>
                  <a:pt x="5163388" y="2319184"/>
                  <a:pt x="4936167" y="2319184"/>
                </a:cubicBezTo>
                <a:lnTo>
                  <a:pt x="4080248" y="2319184"/>
                </a:lnTo>
                <a:lnTo>
                  <a:pt x="4080248" y="3764510"/>
                </a:lnTo>
                <a:lnTo>
                  <a:pt x="3467778" y="3764510"/>
                </a:lnTo>
                <a:close/>
                <a:moveTo>
                  <a:pt x="1330006" y="0"/>
                </a:moveTo>
                <a:cubicBezTo>
                  <a:pt x="1548684" y="0"/>
                  <a:pt x="1749851" y="45701"/>
                  <a:pt x="1933507" y="137101"/>
                </a:cubicBezTo>
                <a:cubicBezTo>
                  <a:pt x="2117162" y="228502"/>
                  <a:pt x="2270920" y="357915"/>
                  <a:pt x="2394781" y="525340"/>
                </a:cubicBezTo>
                <a:cubicBezTo>
                  <a:pt x="2518641" y="692766"/>
                  <a:pt x="2601927" y="886672"/>
                  <a:pt x="2644638" y="1107058"/>
                </a:cubicBezTo>
                <a:lnTo>
                  <a:pt x="1983478" y="1107058"/>
                </a:lnTo>
                <a:cubicBezTo>
                  <a:pt x="1954435" y="1004553"/>
                  <a:pt x="1907026" y="916569"/>
                  <a:pt x="1841252" y="843107"/>
                </a:cubicBezTo>
                <a:cubicBezTo>
                  <a:pt x="1775478" y="769645"/>
                  <a:pt x="1697744" y="713694"/>
                  <a:pt x="1608052" y="675255"/>
                </a:cubicBezTo>
                <a:cubicBezTo>
                  <a:pt x="1518360" y="636815"/>
                  <a:pt x="1425678" y="617595"/>
                  <a:pt x="1330006" y="617595"/>
                </a:cubicBezTo>
                <a:cubicBezTo>
                  <a:pt x="1191624" y="617595"/>
                  <a:pt x="1069472" y="649628"/>
                  <a:pt x="963550" y="713694"/>
                </a:cubicBezTo>
                <a:cubicBezTo>
                  <a:pt x="857627" y="777760"/>
                  <a:pt x="776050" y="868306"/>
                  <a:pt x="718818" y="985333"/>
                </a:cubicBezTo>
                <a:cubicBezTo>
                  <a:pt x="661586" y="1102360"/>
                  <a:pt x="632970" y="1237753"/>
                  <a:pt x="632970" y="1391511"/>
                </a:cubicBezTo>
                <a:lnTo>
                  <a:pt x="632970" y="2490881"/>
                </a:lnTo>
                <a:cubicBezTo>
                  <a:pt x="632970" y="2629263"/>
                  <a:pt x="662440" y="2750561"/>
                  <a:pt x="721381" y="2854775"/>
                </a:cubicBezTo>
                <a:cubicBezTo>
                  <a:pt x="780321" y="2958989"/>
                  <a:pt x="863607" y="3039712"/>
                  <a:pt x="971238" y="3096944"/>
                </a:cubicBezTo>
                <a:cubicBezTo>
                  <a:pt x="1078868" y="3154176"/>
                  <a:pt x="1203583" y="3182792"/>
                  <a:pt x="1345382" y="3182792"/>
                </a:cubicBezTo>
                <a:cubicBezTo>
                  <a:pt x="1485473" y="3182792"/>
                  <a:pt x="1608479" y="3152468"/>
                  <a:pt x="1714401" y="3091819"/>
                </a:cubicBezTo>
                <a:cubicBezTo>
                  <a:pt x="1820324" y="3031170"/>
                  <a:pt x="1901901" y="2943186"/>
                  <a:pt x="1959133" y="2827867"/>
                </a:cubicBezTo>
                <a:cubicBezTo>
                  <a:pt x="2016365" y="2712549"/>
                  <a:pt x="2044981" y="2576302"/>
                  <a:pt x="2044981" y="2419127"/>
                </a:cubicBezTo>
                <a:lnTo>
                  <a:pt x="2044981" y="2306371"/>
                </a:lnTo>
                <a:lnTo>
                  <a:pt x="1383822" y="2306371"/>
                </a:lnTo>
                <a:lnTo>
                  <a:pt x="1383822" y="1719528"/>
                </a:lnTo>
                <a:lnTo>
                  <a:pt x="2675389" y="1719528"/>
                </a:lnTo>
                <a:lnTo>
                  <a:pt x="2675389" y="2408877"/>
                </a:lnTo>
                <a:cubicBezTo>
                  <a:pt x="2675389" y="2685641"/>
                  <a:pt x="2620720" y="2929519"/>
                  <a:pt x="2511381" y="3140509"/>
                </a:cubicBezTo>
                <a:cubicBezTo>
                  <a:pt x="2402042" y="3351499"/>
                  <a:pt x="2246576" y="3514653"/>
                  <a:pt x="2044981" y="3629972"/>
                </a:cubicBezTo>
                <a:cubicBezTo>
                  <a:pt x="1843387" y="3745290"/>
                  <a:pt x="1610188" y="3802950"/>
                  <a:pt x="1345382" y="3802950"/>
                </a:cubicBezTo>
                <a:cubicBezTo>
                  <a:pt x="1078868" y="3802950"/>
                  <a:pt x="843960" y="3748707"/>
                  <a:pt x="640658" y="3640222"/>
                </a:cubicBezTo>
                <a:cubicBezTo>
                  <a:pt x="437355" y="3531738"/>
                  <a:pt x="279753" y="3378407"/>
                  <a:pt x="167852" y="3180230"/>
                </a:cubicBezTo>
                <a:cubicBezTo>
                  <a:pt x="55950" y="2982053"/>
                  <a:pt x="0" y="2752270"/>
                  <a:pt x="0" y="2490881"/>
                </a:cubicBezTo>
                <a:lnTo>
                  <a:pt x="0" y="1391511"/>
                </a:lnTo>
                <a:cubicBezTo>
                  <a:pt x="0" y="1114746"/>
                  <a:pt x="55096" y="871296"/>
                  <a:pt x="165289" y="661160"/>
                </a:cubicBezTo>
                <a:cubicBezTo>
                  <a:pt x="275482" y="451024"/>
                  <a:pt x="430948" y="288297"/>
                  <a:pt x="631688" y="172978"/>
                </a:cubicBezTo>
                <a:cubicBezTo>
                  <a:pt x="832428" y="57660"/>
                  <a:pt x="1065201" y="0"/>
                  <a:pt x="133000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977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电子, 电路, 电脑, 灯光&#10;&#10;描述已自动生成">
            <a:extLst>
              <a:ext uri="{FF2B5EF4-FFF2-40B4-BE49-F238E27FC236}">
                <a16:creationId xmlns:a16="http://schemas.microsoft.com/office/drawing/2014/main" id="{941A86CE-BC5E-477F-B904-B5C4F0E4D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7" t="342" r="15455" b="18625"/>
          <a:stretch>
            <a:fillRect/>
          </a:stretch>
        </p:blipFill>
        <p:spPr>
          <a:xfrm>
            <a:off x="2810901" y="1660072"/>
            <a:ext cx="4820408" cy="5060137"/>
          </a:xfrm>
          <a:custGeom>
            <a:avLst/>
            <a:gdLst/>
            <a:ahLst/>
            <a:cxnLst/>
            <a:rect l="l" t="t" r="r" b="b"/>
            <a:pathLst>
              <a:path w="4820408" h="5060137">
                <a:moveTo>
                  <a:pt x="4529045" y="2157566"/>
                </a:moveTo>
                <a:lnTo>
                  <a:pt x="4588055" y="2242393"/>
                </a:lnTo>
                <a:lnTo>
                  <a:pt x="4208176" y="2622272"/>
                </a:lnTo>
                <a:lnTo>
                  <a:pt x="4208176" y="4352013"/>
                </a:lnTo>
                <a:lnTo>
                  <a:pt x="4820408" y="5056449"/>
                </a:lnTo>
                <a:lnTo>
                  <a:pt x="3356214" y="5045384"/>
                </a:lnTo>
                <a:lnTo>
                  <a:pt x="2028481" y="5060137"/>
                </a:lnTo>
                <a:cubicBezTo>
                  <a:pt x="1944883" y="5060137"/>
                  <a:pt x="1880955" y="5057678"/>
                  <a:pt x="1836697" y="5052760"/>
                </a:cubicBezTo>
                <a:cubicBezTo>
                  <a:pt x="1681795" y="5035550"/>
                  <a:pt x="1525664" y="4967934"/>
                  <a:pt x="1368303" y="4849913"/>
                </a:cubicBezTo>
                <a:lnTo>
                  <a:pt x="1445754" y="4849913"/>
                </a:lnTo>
                <a:cubicBezTo>
                  <a:pt x="1612950" y="4923676"/>
                  <a:pt x="1841615" y="4960557"/>
                  <a:pt x="2131749" y="4960557"/>
                </a:cubicBezTo>
                <a:lnTo>
                  <a:pt x="2316157" y="4956869"/>
                </a:lnTo>
                <a:lnTo>
                  <a:pt x="4613872" y="4956869"/>
                </a:lnTo>
                <a:lnTo>
                  <a:pt x="4104908" y="4392583"/>
                </a:lnTo>
                <a:lnTo>
                  <a:pt x="4104908" y="2585391"/>
                </a:lnTo>
                <a:close/>
                <a:moveTo>
                  <a:pt x="2345662" y="494211"/>
                </a:moveTo>
                <a:cubicBezTo>
                  <a:pt x="2689889" y="494211"/>
                  <a:pt x="2970188" y="636819"/>
                  <a:pt x="3186559" y="922036"/>
                </a:cubicBezTo>
                <a:lnTo>
                  <a:pt x="3186559" y="944165"/>
                </a:lnTo>
                <a:lnTo>
                  <a:pt x="3120173" y="896219"/>
                </a:lnTo>
                <a:cubicBezTo>
                  <a:pt x="2839873" y="697059"/>
                  <a:pt x="2584162" y="597479"/>
                  <a:pt x="2353038" y="597479"/>
                </a:cubicBezTo>
                <a:cubicBezTo>
                  <a:pt x="2072739" y="597479"/>
                  <a:pt x="1830551" y="697059"/>
                  <a:pt x="1626473" y="896219"/>
                </a:cubicBezTo>
                <a:cubicBezTo>
                  <a:pt x="1478947" y="1043745"/>
                  <a:pt x="1372606" y="1236758"/>
                  <a:pt x="1307449" y="1475258"/>
                </a:cubicBezTo>
                <a:cubicBezTo>
                  <a:pt x="1242291" y="1713759"/>
                  <a:pt x="1209713" y="2028480"/>
                  <a:pt x="1209713" y="2419424"/>
                </a:cubicBezTo>
                <a:cubicBezTo>
                  <a:pt x="1209713" y="2916095"/>
                  <a:pt x="1258888" y="3295973"/>
                  <a:pt x="1357238" y="3559061"/>
                </a:cubicBezTo>
                <a:cubicBezTo>
                  <a:pt x="1455589" y="3822149"/>
                  <a:pt x="1636308" y="4059420"/>
                  <a:pt x="1899396" y="4270874"/>
                </a:cubicBezTo>
                <a:lnTo>
                  <a:pt x="1899396" y="4311443"/>
                </a:lnTo>
                <a:cubicBezTo>
                  <a:pt x="1614179" y="4141789"/>
                  <a:pt x="1408872" y="3902674"/>
                  <a:pt x="1283476" y="3594099"/>
                </a:cubicBezTo>
                <a:cubicBezTo>
                  <a:pt x="1158079" y="3285524"/>
                  <a:pt x="1095380" y="2866919"/>
                  <a:pt x="1095380" y="2338285"/>
                </a:cubicBezTo>
                <a:cubicBezTo>
                  <a:pt x="1095380" y="1755557"/>
                  <a:pt x="1204795" y="1302530"/>
                  <a:pt x="1423625" y="979203"/>
                </a:cubicBezTo>
                <a:cubicBezTo>
                  <a:pt x="1642455" y="655875"/>
                  <a:pt x="1949801" y="494211"/>
                  <a:pt x="2345662" y="494211"/>
                </a:cubicBezTo>
                <a:close/>
                <a:moveTo>
                  <a:pt x="4281939" y="339309"/>
                </a:moveTo>
                <a:lnTo>
                  <a:pt x="4366766" y="383567"/>
                </a:lnTo>
                <a:lnTo>
                  <a:pt x="3736093" y="1622784"/>
                </a:lnTo>
                <a:lnTo>
                  <a:pt x="3647578" y="1582215"/>
                </a:lnTo>
                <a:close/>
                <a:moveTo>
                  <a:pt x="2153878" y="0"/>
                </a:moveTo>
                <a:cubicBezTo>
                  <a:pt x="2404672" y="0"/>
                  <a:pt x="2692348" y="44257"/>
                  <a:pt x="3016904" y="132773"/>
                </a:cubicBezTo>
                <a:cubicBezTo>
                  <a:pt x="3348838" y="223747"/>
                  <a:pt x="3567668" y="269234"/>
                  <a:pt x="3673395" y="269234"/>
                </a:cubicBezTo>
                <a:cubicBezTo>
                  <a:pt x="3828297" y="269234"/>
                  <a:pt x="3985658" y="229894"/>
                  <a:pt x="4145478" y="151214"/>
                </a:cubicBezTo>
                <a:lnTo>
                  <a:pt x="3455794" y="1508452"/>
                </a:lnTo>
                <a:cubicBezTo>
                  <a:pt x="3411536" y="1122426"/>
                  <a:pt x="3290442" y="827374"/>
                  <a:pt x="3092511" y="623297"/>
                </a:cubicBezTo>
                <a:cubicBezTo>
                  <a:pt x="2894581" y="419219"/>
                  <a:pt x="2633337" y="317180"/>
                  <a:pt x="2308780" y="317180"/>
                </a:cubicBezTo>
                <a:cubicBezTo>
                  <a:pt x="1846533" y="317180"/>
                  <a:pt x="1486938" y="496670"/>
                  <a:pt x="1229997" y="855650"/>
                </a:cubicBezTo>
                <a:cubicBezTo>
                  <a:pt x="973056" y="1214629"/>
                  <a:pt x="844586" y="1717447"/>
                  <a:pt x="844586" y="2364102"/>
                </a:cubicBezTo>
                <a:cubicBezTo>
                  <a:pt x="844586" y="3787727"/>
                  <a:pt x="1427313" y="4499539"/>
                  <a:pt x="2592768" y="4499539"/>
                </a:cubicBezTo>
                <a:lnTo>
                  <a:pt x="3186559" y="4499539"/>
                </a:lnTo>
                <a:lnTo>
                  <a:pt x="3186559" y="2585391"/>
                </a:lnTo>
                <a:lnTo>
                  <a:pt x="2257146" y="2585391"/>
                </a:lnTo>
                <a:cubicBezTo>
                  <a:pt x="2055527" y="2585391"/>
                  <a:pt x="1911075" y="2574326"/>
                  <a:pt x="1823789" y="2552197"/>
                </a:cubicBezTo>
                <a:cubicBezTo>
                  <a:pt x="1736503" y="2530068"/>
                  <a:pt x="1652290" y="2482123"/>
                  <a:pt x="1571151" y="2408360"/>
                </a:cubicBezTo>
                <a:lnTo>
                  <a:pt x="1571151" y="2316156"/>
                </a:lnTo>
                <a:cubicBezTo>
                  <a:pt x="1659667" y="2382543"/>
                  <a:pt x="1748182" y="2426186"/>
                  <a:pt x="1836697" y="2447085"/>
                </a:cubicBezTo>
                <a:cubicBezTo>
                  <a:pt x="1925213" y="2467985"/>
                  <a:pt x="2069051" y="2478434"/>
                  <a:pt x="2268211" y="2478434"/>
                </a:cubicBezTo>
                <a:lnTo>
                  <a:pt x="3186559" y="2478434"/>
                </a:lnTo>
                <a:lnTo>
                  <a:pt x="3186559" y="2279274"/>
                </a:lnTo>
                <a:lnTo>
                  <a:pt x="2161254" y="2279274"/>
                </a:lnTo>
                <a:lnTo>
                  <a:pt x="1995288" y="2279274"/>
                </a:lnTo>
                <a:cubicBezTo>
                  <a:pt x="1628932" y="2279274"/>
                  <a:pt x="1445754" y="2146501"/>
                  <a:pt x="1445754" y="1880954"/>
                </a:cubicBezTo>
                <a:cubicBezTo>
                  <a:pt x="1445754" y="1777686"/>
                  <a:pt x="1476489" y="1689171"/>
                  <a:pt x="1537958" y="1615408"/>
                </a:cubicBezTo>
                <a:cubicBezTo>
                  <a:pt x="1599427" y="1541645"/>
                  <a:pt x="1673190" y="1504763"/>
                  <a:pt x="1759246" y="1504763"/>
                </a:cubicBezTo>
                <a:cubicBezTo>
                  <a:pt x="1823174" y="1504763"/>
                  <a:pt x="1879111" y="1528122"/>
                  <a:pt x="1927057" y="1574838"/>
                </a:cubicBezTo>
                <a:cubicBezTo>
                  <a:pt x="1975003" y="1621555"/>
                  <a:pt x="1998976" y="1676877"/>
                  <a:pt x="1998976" y="1740805"/>
                </a:cubicBezTo>
                <a:cubicBezTo>
                  <a:pt x="1998976" y="1848990"/>
                  <a:pt x="1959636" y="1911689"/>
                  <a:pt x="1880955" y="1928900"/>
                </a:cubicBezTo>
                <a:lnTo>
                  <a:pt x="1792440" y="1947341"/>
                </a:lnTo>
                <a:cubicBezTo>
                  <a:pt x="1762935" y="1954717"/>
                  <a:pt x="1748182" y="1967011"/>
                  <a:pt x="1748182" y="1984223"/>
                </a:cubicBezTo>
                <a:cubicBezTo>
                  <a:pt x="1748182" y="2016187"/>
                  <a:pt x="1788752" y="2032169"/>
                  <a:pt x="1869891" y="2032169"/>
                </a:cubicBezTo>
                <a:lnTo>
                  <a:pt x="1995288" y="2032169"/>
                </a:lnTo>
                <a:lnTo>
                  <a:pt x="4429465" y="2032169"/>
                </a:lnTo>
                <a:lnTo>
                  <a:pt x="3920500" y="2530068"/>
                </a:lnTo>
                <a:lnTo>
                  <a:pt x="3920500" y="4348325"/>
                </a:lnTo>
                <a:lnTo>
                  <a:pt x="4392583" y="4754021"/>
                </a:lnTo>
                <a:lnTo>
                  <a:pt x="2507940" y="4754021"/>
                </a:lnTo>
                <a:lnTo>
                  <a:pt x="2135437" y="4754021"/>
                </a:lnTo>
                <a:cubicBezTo>
                  <a:pt x="1823174" y="4754021"/>
                  <a:pt x="1565004" y="4715911"/>
                  <a:pt x="1360927" y="4639689"/>
                </a:cubicBezTo>
                <a:cubicBezTo>
                  <a:pt x="1156849" y="4563467"/>
                  <a:pt x="950313" y="4428235"/>
                  <a:pt x="741318" y="4233992"/>
                </a:cubicBezTo>
                <a:cubicBezTo>
                  <a:pt x="247106" y="3781580"/>
                  <a:pt x="0" y="3175494"/>
                  <a:pt x="0" y="2415736"/>
                </a:cubicBezTo>
                <a:cubicBezTo>
                  <a:pt x="0" y="1631390"/>
                  <a:pt x="233583" y="1019158"/>
                  <a:pt x="700748" y="579039"/>
                </a:cubicBezTo>
                <a:cubicBezTo>
                  <a:pt x="1108903" y="193013"/>
                  <a:pt x="1593280" y="0"/>
                  <a:pt x="215387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912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电子, 电路, 电脑, 灯光&#10;&#10;描述已自动生成">
            <a:extLst>
              <a:ext uri="{FF2B5EF4-FFF2-40B4-BE49-F238E27FC236}">
                <a16:creationId xmlns:a16="http://schemas.microsoft.com/office/drawing/2014/main" id="{FD680944-C1A1-43E1-BC48-0EA5A504A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8" t="2148" r="12934" b="17203"/>
          <a:stretch>
            <a:fillRect/>
          </a:stretch>
        </p:blipFill>
        <p:spPr>
          <a:xfrm>
            <a:off x="6897436" y="2385895"/>
            <a:ext cx="4278046" cy="4094457"/>
          </a:xfrm>
          <a:custGeom>
            <a:avLst/>
            <a:gdLst/>
            <a:ahLst/>
            <a:cxnLst/>
            <a:rect l="l" t="t" r="r" b="b"/>
            <a:pathLst>
              <a:path w="4278046" h="4094457">
                <a:moveTo>
                  <a:pt x="362908" y="1934086"/>
                </a:moveTo>
                <a:lnTo>
                  <a:pt x="917944" y="2057902"/>
                </a:lnTo>
                <a:cubicBezTo>
                  <a:pt x="795552" y="2627169"/>
                  <a:pt x="673159" y="3138087"/>
                  <a:pt x="550767" y="3590655"/>
                </a:cubicBezTo>
                <a:lnTo>
                  <a:pt x="0" y="3415605"/>
                </a:lnTo>
                <a:cubicBezTo>
                  <a:pt x="116700" y="2991501"/>
                  <a:pt x="237670" y="2497661"/>
                  <a:pt x="362908" y="1934086"/>
                </a:cubicBezTo>
                <a:close/>
                <a:moveTo>
                  <a:pt x="1011873" y="1904200"/>
                </a:moveTo>
                <a:lnTo>
                  <a:pt x="1618143" y="1904200"/>
                </a:lnTo>
                <a:lnTo>
                  <a:pt x="1618143" y="3296059"/>
                </a:lnTo>
                <a:cubicBezTo>
                  <a:pt x="1618143" y="3466839"/>
                  <a:pt x="1717765" y="3552229"/>
                  <a:pt x="1917009" y="3552229"/>
                </a:cubicBezTo>
                <a:lnTo>
                  <a:pt x="2463506" y="3552229"/>
                </a:lnTo>
                <a:cubicBezTo>
                  <a:pt x="2607246" y="3552229"/>
                  <a:pt x="2703665" y="3513804"/>
                  <a:pt x="2752765" y="3436952"/>
                </a:cubicBezTo>
                <a:cubicBezTo>
                  <a:pt x="2801864" y="3360101"/>
                  <a:pt x="2860570" y="3109624"/>
                  <a:pt x="2928882" y="2685519"/>
                </a:cubicBezTo>
                <a:cubicBezTo>
                  <a:pt x="3176513" y="2805065"/>
                  <a:pt x="3371488" y="2891879"/>
                  <a:pt x="3513804" y="2945959"/>
                </a:cubicBezTo>
                <a:cubicBezTo>
                  <a:pt x="3454031" y="3213515"/>
                  <a:pt x="3397460" y="3424856"/>
                  <a:pt x="3344092" y="3579981"/>
                </a:cubicBezTo>
                <a:cubicBezTo>
                  <a:pt x="3290722" y="3735106"/>
                  <a:pt x="3234152" y="3843623"/>
                  <a:pt x="3174378" y="3905531"/>
                </a:cubicBezTo>
                <a:cubicBezTo>
                  <a:pt x="3114606" y="3967439"/>
                  <a:pt x="3038110" y="4014403"/>
                  <a:pt x="2944892" y="4046425"/>
                </a:cubicBezTo>
                <a:cubicBezTo>
                  <a:pt x="2851675" y="4078446"/>
                  <a:pt x="2742447" y="4094457"/>
                  <a:pt x="2617208" y="4094457"/>
                </a:cubicBezTo>
                <a:lnTo>
                  <a:pt x="1677916" y="4094457"/>
                </a:lnTo>
                <a:cubicBezTo>
                  <a:pt x="1233888" y="4094457"/>
                  <a:pt x="1011873" y="3882404"/>
                  <a:pt x="1011873" y="3458300"/>
                </a:cubicBezTo>
                <a:close/>
                <a:moveTo>
                  <a:pt x="3748627" y="1887122"/>
                </a:moveTo>
                <a:cubicBezTo>
                  <a:pt x="3979180" y="2399462"/>
                  <a:pt x="4155654" y="2822143"/>
                  <a:pt x="4278046" y="3155165"/>
                </a:cubicBezTo>
                <a:lnTo>
                  <a:pt x="3714471" y="3364371"/>
                </a:lnTo>
                <a:cubicBezTo>
                  <a:pt x="3566462" y="2934574"/>
                  <a:pt x="3399951" y="2509046"/>
                  <a:pt x="3214939" y="2087788"/>
                </a:cubicBezTo>
                <a:close/>
                <a:moveTo>
                  <a:pt x="2232952" y="1404668"/>
                </a:moveTo>
                <a:cubicBezTo>
                  <a:pt x="2446428" y="1749074"/>
                  <a:pt x="2639978" y="2084942"/>
                  <a:pt x="2813605" y="2412271"/>
                </a:cubicBezTo>
                <a:lnTo>
                  <a:pt x="2288456" y="2676980"/>
                </a:lnTo>
                <a:cubicBezTo>
                  <a:pt x="2123368" y="2326881"/>
                  <a:pt x="1941203" y="1981051"/>
                  <a:pt x="1741959" y="1639490"/>
                </a:cubicBezTo>
                <a:close/>
                <a:moveTo>
                  <a:pt x="2664172" y="0"/>
                </a:moveTo>
                <a:lnTo>
                  <a:pt x="3283251" y="0"/>
                </a:lnTo>
                <a:lnTo>
                  <a:pt x="3283251" y="520880"/>
                </a:lnTo>
                <a:lnTo>
                  <a:pt x="4218273" y="520880"/>
                </a:lnTo>
                <a:lnTo>
                  <a:pt x="4218273" y="1050298"/>
                </a:lnTo>
                <a:lnTo>
                  <a:pt x="3283251" y="1050298"/>
                </a:lnTo>
                <a:lnTo>
                  <a:pt x="3283251" y="1528483"/>
                </a:lnTo>
                <a:lnTo>
                  <a:pt x="2664172" y="1528483"/>
                </a:lnTo>
                <a:lnTo>
                  <a:pt x="2664172" y="1050298"/>
                </a:lnTo>
                <a:lnTo>
                  <a:pt x="1583987" y="1050298"/>
                </a:lnTo>
                <a:lnTo>
                  <a:pt x="1583987" y="1528483"/>
                </a:lnTo>
                <a:lnTo>
                  <a:pt x="964909" y="1528483"/>
                </a:lnTo>
                <a:lnTo>
                  <a:pt x="964909" y="1050298"/>
                </a:lnTo>
                <a:lnTo>
                  <a:pt x="34156" y="1050298"/>
                </a:lnTo>
                <a:lnTo>
                  <a:pt x="34156" y="520880"/>
                </a:lnTo>
                <a:lnTo>
                  <a:pt x="964909" y="520880"/>
                </a:lnTo>
                <a:lnTo>
                  <a:pt x="964909" y="8539"/>
                </a:lnTo>
                <a:lnTo>
                  <a:pt x="1583987" y="8539"/>
                </a:lnTo>
                <a:lnTo>
                  <a:pt x="1583987" y="520880"/>
                </a:lnTo>
                <a:lnTo>
                  <a:pt x="2664172" y="5208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546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电子, 电路, 电脑, 灯光&#10;&#10;描述已自动生成">
            <a:extLst>
              <a:ext uri="{FF2B5EF4-FFF2-40B4-BE49-F238E27FC236}">
                <a16:creationId xmlns:a16="http://schemas.microsoft.com/office/drawing/2014/main" id="{73DE6F8D-3C84-4EEE-89A5-25428E28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901" y="788973"/>
            <a:ext cx="13703802" cy="5076854"/>
          </a:xfrm>
          <a:prstGeom prst="rect">
            <a:avLst/>
          </a:prstGeom>
        </p:spPr>
      </p:pic>
      <p:pic>
        <p:nvPicPr>
          <p:cNvPr id="4" name="图片 3" descr="图片包含 电子, 电路, 电脑, 灯光&#10;&#10;描述已自动生成">
            <a:extLst>
              <a:ext uri="{FF2B5EF4-FFF2-40B4-BE49-F238E27FC236}">
                <a16:creationId xmlns:a16="http://schemas.microsoft.com/office/drawing/2014/main" id="{4125D78D-ECA9-4532-99EB-1D1005DB8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8" t="2148" r="12934" b="17203"/>
          <a:stretch>
            <a:fillRect/>
          </a:stretch>
        </p:blipFill>
        <p:spPr>
          <a:xfrm>
            <a:off x="8355396" y="1280171"/>
            <a:ext cx="4278046" cy="4094457"/>
          </a:xfrm>
          <a:custGeom>
            <a:avLst/>
            <a:gdLst/>
            <a:ahLst/>
            <a:cxnLst/>
            <a:rect l="l" t="t" r="r" b="b"/>
            <a:pathLst>
              <a:path w="4278046" h="4094457">
                <a:moveTo>
                  <a:pt x="362908" y="1934086"/>
                </a:moveTo>
                <a:lnTo>
                  <a:pt x="917944" y="2057902"/>
                </a:lnTo>
                <a:cubicBezTo>
                  <a:pt x="795552" y="2627169"/>
                  <a:pt x="673159" y="3138087"/>
                  <a:pt x="550767" y="3590655"/>
                </a:cubicBezTo>
                <a:lnTo>
                  <a:pt x="0" y="3415605"/>
                </a:lnTo>
                <a:cubicBezTo>
                  <a:pt x="116700" y="2991501"/>
                  <a:pt x="237670" y="2497661"/>
                  <a:pt x="362908" y="1934086"/>
                </a:cubicBezTo>
                <a:close/>
                <a:moveTo>
                  <a:pt x="1011873" y="1904200"/>
                </a:moveTo>
                <a:lnTo>
                  <a:pt x="1618143" y="1904200"/>
                </a:lnTo>
                <a:lnTo>
                  <a:pt x="1618143" y="3296059"/>
                </a:lnTo>
                <a:cubicBezTo>
                  <a:pt x="1618143" y="3466839"/>
                  <a:pt x="1717765" y="3552229"/>
                  <a:pt x="1917009" y="3552229"/>
                </a:cubicBezTo>
                <a:lnTo>
                  <a:pt x="2463506" y="3552229"/>
                </a:lnTo>
                <a:cubicBezTo>
                  <a:pt x="2607246" y="3552229"/>
                  <a:pt x="2703665" y="3513804"/>
                  <a:pt x="2752765" y="3436952"/>
                </a:cubicBezTo>
                <a:cubicBezTo>
                  <a:pt x="2801864" y="3360101"/>
                  <a:pt x="2860570" y="3109624"/>
                  <a:pt x="2928882" y="2685519"/>
                </a:cubicBezTo>
                <a:cubicBezTo>
                  <a:pt x="3176513" y="2805065"/>
                  <a:pt x="3371488" y="2891879"/>
                  <a:pt x="3513804" y="2945959"/>
                </a:cubicBezTo>
                <a:cubicBezTo>
                  <a:pt x="3454031" y="3213515"/>
                  <a:pt x="3397460" y="3424856"/>
                  <a:pt x="3344092" y="3579981"/>
                </a:cubicBezTo>
                <a:cubicBezTo>
                  <a:pt x="3290722" y="3735106"/>
                  <a:pt x="3234152" y="3843623"/>
                  <a:pt x="3174378" y="3905531"/>
                </a:cubicBezTo>
                <a:cubicBezTo>
                  <a:pt x="3114606" y="3967439"/>
                  <a:pt x="3038110" y="4014403"/>
                  <a:pt x="2944892" y="4046425"/>
                </a:cubicBezTo>
                <a:cubicBezTo>
                  <a:pt x="2851675" y="4078446"/>
                  <a:pt x="2742447" y="4094457"/>
                  <a:pt x="2617208" y="4094457"/>
                </a:cubicBezTo>
                <a:lnTo>
                  <a:pt x="1677916" y="4094457"/>
                </a:lnTo>
                <a:cubicBezTo>
                  <a:pt x="1233888" y="4094457"/>
                  <a:pt x="1011873" y="3882404"/>
                  <a:pt x="1011873" y="3458300"/>
                </a:cubicBezTo>
                <a:close/>
                <a:moveTo>
                  <a:pt x="3748627" y="1887122"/>
                </a:moveTo>
                <a:cubicBezTo>
                  <a:pt x="3979180" y="2399462"/>
                  <a:pt x="4155654" y="2822143"/>
                  <a:pt x="4278046" y="3155165"/>
                </a:cubicBezTo>
                <a:lnTo>
                  <a:pt x="3714471" y="3364371"/>
                </a:lnTo>
                <a:cubicBezTo>
                  <a:pt x="3566462" y="2934574"/>
                  <a:pt x="3399951" y="2509046"/>
                  <a:pt x="3214939" y="2087788"/>
                </a:cubicBezTo>
                <a:close/>
                <a:moveTo>
                  <a:pt x="2232952" y="1404668"/>
                </a:moveTo>
                <a:cubicBezTo>
                  <a:pt x="2446428" y="1749074"/>
                  <a:pt x="2639978" y="2084942"/>
                  <a:pt x="2813605" y="2412271"/>
                </a:cubicBezTo>
                <a:lnTo>
                  <a:pt x="2288456" y="2676980"/>
                </a:lnTo>
                <a:cubicBezTo>
                  <a:pt x="2123368" y="2326881"/>
                  <a:pt x="1941203" y="1981051"/>
                  <a:pt x="1741959" y="1639490"/>
                </a:cubicBezTo>
                <a:close/>
                <a:moveTo>
                  <a:pt x="2664172" y="0"/>
                </a:moveTo>
                <a:lnTo>
                  <a:pt x="3283251" y="0"/>
                </a:lnTo>
                <a:lnTo>
                  <a:pt x="3283251" y="520880"/>
                </a:lnTo>
                <a:lnTo>
                  <a:pt x="4218273" y="520880"/>
                </a:lnTo>
                <a:lnTo>
                  <a:pt x="4218273" y="1050298"/>
                </a:lnTo>
                <a:lnTo>
                  <a:pt x="3283251" y="1050298"/>
                </a:lnTo>
                <a:lnTo>
                  <a:pt x="3283251" y="1528483"/>
                </a:lnTo>
                <a:lnTo>
                  <a:pt x="2664172" y="1528483"/>
                </a:lnTo>
                <a:lnTo>
                  <a:pt x="2664172" y="1050298"/>
                </a:lnTo>
                <a:lnTo>
                  <a:pt x="1583987" y="1050298"/>
                </a:lnTo>
                <a:lnTo>
                  <a:pt x="1583987" y="1528483"/>
                </a:lnTo>
                <a:lnTo>
                  <a:pt x="964909" y="1528483"/>
                </a:lnTo>
                <a:lnTo>
                  <a:pt x="964909" y="1050298"/>
                </a:lnTo>
                <a:lnTo>
                  <a:pt x="34156" y="1050298"/>
                </a:lnTo>
                <a:lnTo>
                  <a:pt x="34156" y="520880"/>
                </a:lnTo>
                <a:lnTo>
                  <a:pt x="964909" y="520880"/>
                </a:lnTo>
                <a:lnTo>
                  <a:pt x="964909" y="8539"/>
                </a:lnTo>
                <a:lnTo>
                  <a:pt x="1583987" y="8539"/>
                </a:lnTo>
                <a:lnTo>
                  <a:pt x="1583987" y="520880"/>
                </a:lnTo>
                <a:lnTo>
                  <a:pt x="2664172" y="5208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8803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电子设备的屏幕&#10;&#10;中度可信度描述已自动生成">
            <a:extLst>
              <a:ext uri="{FF2B5EF4-FFF2-40B4-BE49-F238E27FC236}">
                <a16:creationId xmlns:a16="http://schemas.microsoft.com/office/drawing/2014/main" id="{4CF1C79A-1113-4FDC-AA5D-320AF391F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" b="1004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8" name="Group 10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5095860-C1F2-454F-B147-0EE43F911F43}"/>
              </a:ext>
            </a:extLst>
          </p:cNvPr>
          <p:cNvSpPr txBox="1"/>
          <p:nvPr/>
        </p:nvSpPr>
        <p:spPr>
          <a:xfrm>
            <a:off x="5664201" y="4669978"/>
            <a:ext cx="5692774" cy="11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reflection blurRad="6350" stA="53000" endA="300" endPos="35500" dir="5400000" sy="-90000" algn="bl"/>
                </a:effectLst>
              </a:rPr>
              <a:t>曦景</a:t>
            </a:r>
            <a:r>
              <a:rPr lang="en-US" altLang="zh-CN" sz="2400" b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reflection blurRad="6350" stA="53000" endA="300" endPos="35500" dir="5400000" sy="-90000" algn="bl"/>
                </a:effectLst>
              </a:rPr>
              <a:t>N100</a:t>
            </a:r>
            <a:endParaRPr lang="en-US" altLang="zh-CN" sz="240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reflection blurRad="6350" stA="53000" endA="300" endPos="35500" dir="5400000" sy="-90000" algn="bl"/>
                </a:effectLst>
              </a:rPr>
              <a:t>高性能人工智能加速卡</a:t>
            </a:r>
            <a:endParaRPr lang="en-US" altLang="zh-CN" sz="240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62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舞台上乐队表演&#10;&#10;描述已自动生成">
            <a:extLst>
              <a:ext uri="{FF2B5EF4-FFF2-40B4-BE49-F238E27FC236}">
                <a16:creationId xmlns:a16="http://schemas.microsoft.com/office/drawing/2014/main" id="{312C2DED-6E0A-4F2D-887D-F7B19DAD8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81" y="1097590"/>
            <a:ext cx="6535838" cy="4363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D7E4DD-AD25-47B6-9670-737E43F3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10" y="2715826"/>
            <a:ext cx="1969179" cy="19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4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子设备的屏幕&#10;&#10;中度可信度描述已自动生成">
            <a:extLst>
              <a:ext uri="{FF2B5EF4-FFF2-40B4-BE49-F238E27FC236}">
                <a16:creationId xmlns:a16="http://schemas.microsoft.com/office/drawing/2014/main" id="{07FBA7C5-ED2E-43DB-9E96-8753EEF30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6" t="10700" r="27481" b="2531"/>
          <a:stretch>
            <a:fillRect/>
          </a:stretch>
        </p:blipFill>
        <p:spPr>
          <a:xfrm>
            <a:off x="5803611" y="1951631"/>
            <a:ext cx="3316100" cy="3261834"/>
          </a:xfrm>
          <a:custGeom>
            <a:avLst/>
            <a:gdLst/>
            <a:ahLst/>
            <a:cxnLst/>
            <a:rect l="l" t="t" r="r" b="b"/>
            <a:pathLst>
              <a:path w="3316100" h="3261834">
                <a:moveTo>
                  <a:pt x="419529" y="1751076"/>
                </a:moveTo>
                <a:lnTo>
                  <a:pt x="671246" y="1827686"/>
                </a:lnTo>
                <a:cubicBezTo>
                  <a:pt x="629749" y="2017766"/>
                  <a:pt x="575028" y="2216738"/>
                  <a:pt x="507083" y="2424602"/>
                </a:cubicBezTo>
                <a:cubicBezTo>
                  <a:pt x="439137" y="2632466"/>
                  <a:pt x="355232" y="2814110"/>
                  <a:pt x="255366" y="2969533"/>
                </a:cubicBezTo>
                <a:lnTo>
                  <a:pt x="0" y="2838203"/>
                </a:lnTo>
                <a:cubicBezTo>
                  <a:pt x="100474" y="2692584"/>
                  <a:pt x="185900" y="2521428"/>
                  <a:pt x="256278" y="2324736"/>
                </a:cubicBezTo>
                <a:cubicBezTo>
                  <a:pt x="326655" y="2128044"/>
                  <a:pt x="381072" y="1936824"/>
                  <a:pt x="419529" y="1751076"/>
                </a:cubicBezTo>
                <a:close/>
                <a:moveTo>
                  <a:pt x="2896571" y="1718244"/>
                </a:moveTo>
                <a:cubicBezTo>
                  <a:pt x="2959242" y="1842886"/>
                  <a:pt x="3018737" y="1974217"/>
                  <a:pt x="3075057" y="2112236"/>
                </a:cubicBezTo>
                <a:cubicBezTo>
                  <a:pt x="3131377" y="2250255"/>
                  <a:pt x="3180604" y="2384017"/>
                  <a:pt x="3222737" y="2513524"/>
                </a:cubicBezTo>
                <a:cubicBezTo>
                  <a:pt x="3264869" y="2643031"/>
                  <a:pt x="3295991" y="2757337"/>
                  <a:pt x="3316100" y="2856443"/>
                </a:cubicBezTo>
                <a:lnTo>
                  <a:pt x="3046143" y="2947645"/>
                </a:lnTo>
                <a:cubicBezTo>
                  <a:pt x="3027204" y="2847278"/>
                  <a:pt x="2997389" y="2731440"/>
                  <a:pt x="2956697" y="2600132"/>
                </a:cubicBezTo>
                <a:cubicBezTo>
                  <a:pt x="2916005" y="2468824"/>
                  <a:pt x="2868626" y="2333259"/>
                  <a:pt x="2814558" y="2193439"/>
                </a:cubicBezTo>
                <a:cubicBezTo>
                  <a:pt x="2760489" y="2053619"/>
                  <a:pt x="2703922" y="1920757"/>
                  <a:pt x="2644855" y="1794853"/>
                </a:cubicBezTo>
                <a:close/>
                <a:moveTo>
                  <a:pt x="919315" y="1601505"/>
                </a:moveTo>
                <a:lnTo>
                  <a:pt x="1185625" y="1601505"/>
                </a:lnTo>
                <a:lnTo>
                  <a:pt x="1185625" y="2841851"/>
                </a:lnTo>
                <a:cubicBezTo>
                  <a:pt x="1182965" y="2905844"/>
                  <a:pt x="1198317" y="2948405"/>
                  <a:pt x="1231682" y="2969533"/>
                </a:cubicBezTo>
                <a:cubicBezTo>
                  <a:pt x="1265046" y="2990662"/>
                  <a:pt x="1332384" y="3000390"/>
                  <a:pt x="1433694" y="2998718"/>
                </a:cubicBezTo>
                <a:lnTo>
                  <a:pt x="2152365" y="2998718"/>
                </a:lnTo>
                <a:cubicBezTo>
                  <a:pt x="2217039" y="3000632"/>
                  <a:pt x="2266040" y="2987481"/>
                  <a:pt x="2299368" y="2959265"/>
                </a:cubicBezTo>
                <a:cubicBezTo>
                  <a:pt x="2332697" y="2931049"/>
                  <a:pt x="2356297" y="2876282"/>
                  <a:pt x="2370168" y="2794966"/>
                </a:cubicBezTo>
                <a:cubicBezTo>
                  <a:pt x="2384040" y="2713650"/>
                  <a:pt x="2394128" y="2594300"/>
                  <a:pt x="2400434" y="2436914"/>
                </a:cubicBezTo>
                <a:cubicBezTo>
                  <a:pt x="2435014" y="2462831"/>
                  <a:pt x="2476207" y="2485784"/>
                  <a:pt x="2524012" y="2505772"/>
                </a:cubicBezTo>
                <a:cubicBezTo>
                  <a:pt x="2571817" y="2525760"/>
                  <a:pt x="2615746" y="2540505"/>
                  <a:pt x="2655799" y="2550005"/>
                </a:cubicBezTo>
                <a:cubicBezTo>
                  <a:pt x="2640447" y="2827030"/>
                  <a:pt x="2599101" y="3016274"/>
                  <a:pt x="2531764" y="3117737"/>
                </a:cubicBezTo>
                <a:cubicBezTo>
                  <a:pt x="2464427" y="3219199"/>
                  <a:pt x="2342824" y="3267079"/>
                  <a:pt x="2166957" y="3261380"/>
                </a:cubicBezTo>
                <a:lnTo>
                  <a:pt x="1419102" y="3261380"/>
                </a:lnTo>
                <a:cubicBezTo>
                  <a:pt x="1225905" y="3264419"/>
                  <a:pt x="1093359" y="3235539"/>
                  <a:pt x="1021461" y="3174738"/>
                </a:cubicBezTo>
                <a:cubicBezTo>
                  <a:pt x="949564" y="3113936"/>
                  <a:pt x="915515" y="3002974"/>
                  <a:pt x="919315" y="2841851"/>
                </a:cubicBezTo>
                <a:close/>
                <a:moveTo>
                  <a:pt x="1648930" y="1032406"/>
                </a:moveTo>
                <a:cubicBezTo>
                  <a:pt x="1756092" y="1190565"/>
                  <a:pt x="1857326" y="1357616"/>
                  <a:pt x="1952632" y="1533560"/>
                </a:cubicBezTo>
                <a:cubicBezTo>
                  <a:pt x="2047938" y="1709503"/>
                  <a:pt x="2118164" y="1864699"/>
                  <a:pt x="2163309" y="1999146"/>
                </a:cubicBezTo>
                <a:lnTo>
                  <a:pt x="1915240" y="2126828"/>
                </a:lnTo>
                <a:cubicBezTo>
                  <a:pt x="1872223" y="1992001"/>
                  <a:pt x="1805038" y="1834830"/>
                  <a:pt x="1713684" y="1655315"/>
                </a:cubicBezTo>
                <a:cubicBezTo>
                  <a:pt x="1622330" y="1475799"/>
                  <a:pt x="1524136" y="1305859"/>
                  <a:pt x="1419102" y="1145496"/>
                </a:cubicBezTo>
                <a:close/>
                <a:moveTo>
                  <a:pt x="904723" y="0"/>
                </a:moveTo>
                <a:lnTo>
                  <a:pt x="1171032" y="0"/>
                </a:lnTo>
                <a:lnTo>
                  <a:pt x="1171032" y="474250"/>
                </a:lnTo>
                <a:lnTo>
                  <a:pt x="2170605" y="474250"/>
                </a:lnTo>
                <a:lnTo>
                  <a:pt x="2170605" y="0"/>
                </a:lnTo>
                <a:lnTo>
                  <a:pt x="2436914" y="0"/>
                </a:lnTo>
                <a:lnTo>
                  <a:pt x="2436914" y="474250"/>
                </a:lnTo>
                <a:lnTo>
                  <a:pt x="3250435" y="474250"/>
                </a:lnTo>
                <a:lnTo>
                  <a:pt x="3250435" y="736912"/>
                </a:lnTo>
                <a:lnTo>
                  <a:pt x="2436914" y="736912"/>
                </a:lnTo>
                <a:lnTo>
                  <a:pt x="2436914" y="1138200"/>
                </a:lnTo>
                <a:lnTo>
                  <a:pt x="2170605" y="1138200"/>
                </a:lnTo>
                <a:lnTo>
                  <a:pt x="2170605" y="736912"/>
                </a:lnTo>
                <a:lnTo>
                  <a:pt x="1171032" y="736912"/>
                </a:lnTo>
                <a:lnTo>
                  <a:pt x="1171032" y="1134552"/>
                </a:lnTo>
                <a:lnTo>
                  <a:pt x="904723" y="1134552"/>
                </a:lnTo>
                <a:lnTo>
                  <a:pt x="904723" y="736912"/>
                </a:lnTo>
                <a:lnTo>
                  <a:pt x="94850" y="736912"/>
                </a:lnTo>
                <a:lnTo>
                  <a:pt x="94850" y="474250"/>
                </a:lnTo>
                <a:lnTo>
                  <a:pt x="904723" y="4742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630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舞台上乐队表演&#10;&#10;描述已自动生成">
            <a:extLst>
              <a:ext uri="{FF2B5EF4-FFF2-40B4-BE49-F238E27FC236}">
                <a16:creationId xmlns:a16="http://schemas.microsoft.com/office/drawing/2014/main" id="{312C2DED-6E0A-4F2D-887D-F7B19DAD8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8" t="28773" r="43635" b="14365"/>
          <a:stretch>
            <a:fillRect/>
          </a:stretch>
        </p:blipFill>
        <p:spPr>
          <a:xfrm>
            <a:off x="3710974" y="2353054"/>
            <a:ext cx="2801044" cy="2481076"/>
          </a:xfrm>
          <a:custGeom>
            <a:avLst/>
            <a:gdLst>
              <a:gd name="connsiteX0" fmla="*/ 520238 w 2801044"/>
              <a:gd name="connsiteY0" fmla="*/ 0 h 2481076"/>
              <a:gd name="connsiteX1" fmla="*/ 1400522 w 2801044"/>
              <a:gd name="connsiteY1" fmla="*/ 707895 h 2481076"/>
              <a:gd name="connsiteX2" fmla="*/ 2280806 w 2801044"/>
              <a:gd name="connsiteY2" fmla="*/ 0 h 2481076"/>
              <a:gd name="connsiteX3" fmla="*/ 2801044 w 2801044"/>
              <a:gd name="connsiteY3" fmla="*/ 646928 h 2481076"/>
              <a:gd name="connsiteX4" fmla="*/ 2062876 w 2801044"/>
              <a:gd name="connsiteY4" fmla="*/ 1240538 h 2481076"/>
              <a:gd name="connsiteX5" fmla="*/ 2801044 w 2801044"/>
              <a:gd name="connsiteY5" fmla="*/ 1834148 h 2481076"/>
              <a:gd name="connsiteX6" fmla="*/ 2280806 w 2801044"/>
              <a:gd name="connsiteY6" fmla="*/ 2481076 h 2481076"/>
              <a:gd name="connsiteX7" fmla="*/ 1400522 w 2801044"/>
              <a:gd name="connsiteY7" fmla="*/ 1773181 h 2481076"/>
              <a:gd name="connsiteX8" fmla="*/ 520238 w 2801044"/>
              <a:gd name="connsiteY8" fmla="*/ 2481076 h 2481076"/>
              <a:gd name="connsiteX9" fmla="*/ 0 w 2801044"/>
              <a:gd name="connsiteY9" fmla="*/ 1834148 h 2481076"/>
              <a:gd name="connsiteX10" fmla="*/ 738168 w 2801044"/>
              <a:gd name="connsiteY10" fmla="*/ 1240538 h 2481076"/>
              <a:gd name="connsiteX11" fmla="*/ 0 w 2801044"/>
              <a:gd name="connsiteY11" fmla="*/ 646928 h 248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1044" h="2481076">
                <a:moveTo>
                  <a:pt x="520238" y="0"/>
                </a:moveTo>
                <a:lnTo>
                  <a:pt x="1400522" y="707895"/>
                </a:lnTo>
                <a:lnTo>
                  <a:pt x="2280806" y="0"/>
                </a:lnTo>
                <a:lnTo>
                  <a:pt x="2801044" y="646928"/>
                </a:lnTo>
                <a:lnTo>
                  <a:pt x="2062876" y="1240538"/>
                </a:lnTo>
                <a:lnTo>
                  <a:pt x="2801044" y="1834148"/>
                </a:lnTo>
                <a:lnTo>
                  <a:pt x="2280806" y="2481076"/>
                </a:lnTo>
                <a:lnTo>
                  <a:pt x="1400522" y="1773181"/>
                </a:lnTo>
                <a:lnTo>
                  <a:pt x="520238" y="2481076"/>
                </a:lnTo>
                <a:lnTo>
                  <a:pt x="0" y="1834148"/>
                </a:lnTo>
                <a:lnTo>
                  <a:pt x="738168" y="1240538"/>
                </a:lnTo>
                <a:lnTo>
                  <a:pt x="0" y="6469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264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7FF"/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图片 1429" descr="舞台上乐队表演&#10;&#10;描述已自动生成">
            <a:extLst>
              <a:ext uri="{FF2B5EF4-FFF2-40B4-BE49-F238E27FC236}">
                <a16:creationId xmlns:a16="http://schemas.microsoft.com/office/drawing/2014/main" id="{1A221A4F-96FC-4225-8AFC-45E8704D7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1" b="787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31" name="矩形 1430">
            <a:extLst>
              <a:ext uri="{FF2B5EF4-FFF2-40B4-BE49-F238E27FC236}">
                <a16:creationId xmlns:a16="http://schemas.microsoft.com/office/drawing/2014/main" id="{0F9952BF-9165-4405-9C54-FA3CB3FB88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chemeClr val="bg1">
                  <a:alpha val="90000"/>
                </a:schemeClr>
              </a:gs>
              <a:gs pos="100000">
                <a:schemeClr val="bg1">
                  <a:alpha val="6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43" name="图形 41">
            <a:extLst>
              <a:ext uri="{FF2B5EF4-FFF2-40B4-BE49-F238E27FC236}">
                <a16:creationId xmlns:a16="http://schemas.microsoft.com/office/drawing/2014/main" id="{0760ED41-F6C5-4D54-A080-4510747CDC0F}"/>
              </a:ext>
            </a:extLst>
          </p:cNvPr>
          <p:cNvGrpSpPr/>
          <p:nvPr/>
        </p:nvGrpSpPr>
        <p:grpSpPr>
          <a:xfrm>
            <a:off x="-748472" y="-1037797"/>
            <a:ext cx="5159802" cy="8264154"/>
            <a:chOff x="-748472" y="-1037797"/>
            <a:chExt cx="5159802" cy="8264154"/>
          </a:xfrm>
          <a:gradFill flip="none" rotWithShape="1">
            <a:gsLst>
              <a:gs pos="0">
                <a:srgbClr val="612AB3">
                  <a:alpha val="20000"/>
                </a:srgbClr>
              </a:gs>
              <a:gs pos="100000">
                <a:srgbClr val="F9F7FE"/>
              </a:gs>
            </a:gsLst>
            <a:lin ang="2700000" scaled="1"/>
            <a:tileRect/>
          </a:gradFill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E42FEC1-552A-4D79-B4AA-B2BCF9746A39}"/>
                </a:ext>
              </a:extLst>
            </p:cNvPr>
            <p:cNvSpPr/>
            <p:nvPr/>
          </p:nvSpPr>
          <p:spPr>
            <a:xfrm>
              <a:off x="4409706" y="-973661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7D148CB-8FA1-4AA5-8B4B-8CEAB786F735}"/>
                </a:ext>
              </a:extLst>
            </p:cNvPr>
            <p:cNvSpPr/>
            <p:nvPr/>
          </p:nvSpPr>
          <p:spPr>
            <a:xfrm>
              <a:off x="4409706" y="-832536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135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9869E4B-CDF5-4014-A2BC-42B87543A445}"/>
                </a:ext>
              </a:extLst>
            </p:cNvPr>
            <p:cNvSpPr/>
            <p:nvPr/>
          </p:nvSpPr>
          <p:spPr>
            <a:xfrm>
              <a:off x="4410112" y="-690869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270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27BB586-64A5-4A57-99AE-F69140BD26D1}"/>
                </a:ext>
              </a:extLst>
            </p:cNvPr>
            <p:cNvSpPr/>
            <p:nvPr/>
          </p:nvSpPr>
          <p:spPr>
            <a:xfrm>
              <a:off x="4410112" y="-549744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270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DAA173F-9E67-492E-8F94-D28EA822741C}"/>
                </a:ext>
              </a:extLst>
            </p:cNvPr>
            <p:cNvSpPr/>
            <p:nvPr/>
          </p:nvSpPr>
          <p:spPr>
            <a:xfrm>
              <a:off x="4259651" y="-974067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2CB8E64F-75D1-4F4A-A4C8-4CB6105B9DE9}"/>
                </a:ext>
              </a:extLst>
            </p:cNvPr>
            <p:cNvSpPr/>
            <p:nvPr/>
          </p:nvSpPr>
          <p:spPr>
            <a:xfrm>
              <a:off x="4259651" y="-832941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677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C3E99EE-67D2-4142-B48E-4855EF266499}"/>
                </a:ext>
              </a:extLst>
            </p:cNvPr>
            <p:cNvSpPr/>
            <p:nvPr/>
          </p:nvSpPr>
          <p:spPr>
            <a:xfrm>
              <a:off x="4260057" y="-691275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271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8F653C7D-FEA2-415E-AE65-D0CC67E79CB2}"/>
                </a:ext>
              </a:extLst>
            </p:cNvPr>
            <p:cNvSpPr/>
            <p:nvPr/>
          </p:nvSpPr>
          <p:spPr>
            <a:xfrm>
              <a:off x="4260057" y="-550150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B6BAE30-18C0-4265-B248-3563567A94D8}"/>
                </a:ext>
              </a:extLst>
            </p:cNvPr>
            <p:cNvSpPr/>
            <p:nvPr/>
          </p:nvSpPr>
          <p:spPr>
            <a:xfrm>
              <a:off x="4260463" y="-408618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DE758ED2-F647-41E5-A00A-600EC93F8201}"/>
                </a:ext>
              </a:extLst>
            </p:cNvPr>
            <p:cNvSpPr/>
            <p:nvPr/>
          </p:nvSpPr>
          <p:spPr>
            <a:xfrm>
              <a:off x="4260463" y="-267493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271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C45C48D-2738-4CA5-ACA1-B734D28AF2CB}"/>
                </a:ext>
              </a:extLst>
            </p:cNvPr>
            <p:cNvSpPr/>
            <p:nvPr/>
          </p:nvSpPr>
          <p:spPr>
            <a:xfrm>
              <a:off x="4260463" y="-126368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135"/>
                    <a:pt x="0" y="271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CEB210D-2CDA-4BC5-AE4E-C420F24E5260}"/>
                </a:ext>
              </a:extLst>
            </p:cNvPr>
            <p:cNvSpPr/>
            <p:nvPr/>
          </p:nvSpPr>
          <p:spPr>
            <a:xfrm>
              <a:off x="4109595" y="-974473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0"/>
                    <a:pt x="2521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1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BD2C80B8-9112-404F-91BF-F4A04BA6391D}"/>
                </a:ext>
              </a:extLst>
            </p:cNvPr>
            <p:cNvSpPr/>
            <p:nvPr/>
          </p:nvSpPr>
          <p:spPr>
            <a:xfrm>
              <a:off x="4109460" y="-833347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435" y="0"/>
                    <a:pt x="1624" y="0"/>
                  </a:cubicBezTo>
                  <a:cubicBezTo>
                    <a:pt x="812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2B212102-E307-4AD9-86AC-C1675EEC2752}"/>
                </a:ext>
              </a:extLst>
            </p:cNvPr>
            <p:cNvSpPr/>
            <p:nvPr/>
          </p:nvSpPr>
          <p:spPr>
            <a:xfrm>
              <a:off x="4109460" y="-692087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435" y="0"/>
                    <a:pt x="1624" y="0"/>
                  </a:cubicBezTo>
                  <a:cubicBezTo>
                    <a:pt x="812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898213C-D27B-4C7F-B4D0-3C4C672A4DED}"/>
                </a:ext>
              </a:extLst>
            </p:cNvPr>
            <p:cNvSpPr/>
            <p:nvPr/>
          </p:nvSpPr>
          <p:spPr>
            <a:xfrm>
              <a:off x="4109866" y="-550556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6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D0FB09D6-42BE-41A3-9953-A480E469CE91}"/>
                </a:ext>
              </a:extLst>
            </p:cNvPr>
            <p:cNvSpPr/>
            <p:nvPr/>
          </p:nvSpPr>
          <p:spPr>
            <a:xfrm>
              <a:off x="4109866" y="-409430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6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F429A960-A5EC-4DE8-AD6B-137923D23870}"/>
                </a:ext>
              </a:extLst>
            </p:cNvPr>
            <p:cNvSpPr/>
            <p:nvPr/>
          </p:nvSpPr>
          <p:spPr>
            <a:xfrm>
              <a:off x="4110272" y="-267899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F59E4B12-F20E-422E-90D6-0DC566C8153D}"/>
                </a:ext>
              </a:extLst>
            </p:cNvPr>
            <p:cNvSpPr/>
            <p:nvPr/>
          </p:nvSpPr>
          <p:spPr>
            <a:xfrm>
              <a:off x="4110272" y="-126774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135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E4E87891-FFB2-4EAB-A769-66FD1F3A870C}"/>
                </a:ext>
              </a:extLst>
            </p:cNvPr>
            <p:cNvSpPr/>
            <p:nvPr/>
          </p:nvSpPr>
          <p:spPr>
            <a:xfrm>
              <a:off x="4110813" y="14892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6" y="812"/>
                    <a:pt x="812" y="676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FEBFF0CA-8410-4E70-9C74-54C1E62F8697}"/>
                </a:ext>
              </a:extLst>
            </p:cNvPr>
            <p:cNvSpPr/>
            <p:nvPr/>
          </p:nvSpPr>
          <p:spPr>
            <a:xfrm>
              <a:off x="4110813" y="156017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6" y="812"/>
                    <a:pt x="812" y="676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56672EB9-DA19-4162-AD57-9C0E5542888B}"/>
                </a:ext>
              </a:extLst>
            </p:cNvPr>
            <p:cNvSpPr/>
            <p:nvPr/>
          </p:nvSpPr>
          <p:spPr>
            <a:xfrm>
              <a:off x="3958998" y="-975149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601AB5A-D451-4CE5-B1F7-1B1A613AEE32}"/>
                </a:ext>
              </a:extLst>
            </p:cNvPr>
            <p:cNvSpPr/>
            <p:nvPr/>
          </p:nvSpPr>
          <p:spPr>
            <a:xfrm>
              <a:off x="3958998" y="-834024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1625534B-7D95-418A-86AF-1035AA59D1A0}"/>
                </a:ext>
              </a:extLst>
            </p:cNvPr>
            <p:cNvSpPr/>
            <p:nvPr/>
          </p:nvSpPr>
          <p:spPr>
            <a:xfrm>
              <a:off x="3959404" y="-692370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2F6BB02-398A-4F05-9F2D-F67FC45AFB6E}"/>
                </a:ext>
              </a:extLst>
            </p:cNvPr>
            <p:cNvSpPr/>
            <p:nvPr/>
          </p:nvSpPr>
          <p:spPr>
            <a:xfrm>
              <a:off x="3959404" y="-551245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2D6CF422-591C-4AAA-A72B-9921CBFD407F}"/>
                </a:ext>
              </a:extLst>
            </p:cNvPr>
            <p:cNvSpPr/>
            <p:nvPr/>
          </p:nvSpPr>
          <p:spPr>
            <a:xfrm>
              <a:off x="3959810" y="-409836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6" y="0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C7D266DC-4695-4F75-9D60-D1678084BCCB}"/>
                </a:ext>
              </a:extLst>
            </p:cNvPr>
            <p:cNvSpPr/>
            <p:nvPr/>
          </p:nvSpPr>
          <p:spPr>
            <a:xfrm>
              <a:off x="3959810" y="-268711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677"/>
                    <a:pt x="2571" y="0"/>
                    <a:pt x="1624" y="0"/>
                  </a:cubicBezTo>
                  <a:cubicBezTo>
                    <a:pt x="676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940E5FFB-D12E-4FEC-93C0-0226B026D1A7}"/>
                </a:ext>
              </a:extLst>
            </p:cNvPr>
            <p:cNvSpPr/>
            <p:nvPr/>
          </p:nvSpPr>
          <p:spPr>
            <a:xfrm>
              <a:off x="3960216" y="-127179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135"/>
                    <a:pt x="0" y="676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8F4A73D6-CAEE-4A2C-9713-14204A055093}"/>
                </a:ext>
              </a:extLst>
            </p:cNvPr>
            <p:cNvSpPr/>
            <p:nvPr/>
          </p:nvSpPr>
          <p:spPr>
            <a:xfrm>
              <a:off x="3960216" y="14080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CF7AF09-2BD2-4AB9-B4A4-5C1626FC87B9}"/>
                </a:ext>
              </a:extLst>
            </p:cNvPr>
            <p:cNvSpPr/>
            <p:nvPr/>
          </p:nvSpPr>
          <p:spPr>
            <a:xfrm>
              <a:off x="3960622" y="155611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B337E33-A70D-47E7-AFF7-149E44F0C062}"/>
                </a:ext>
              </a:extLst>
            </p:cNvPr>
            <p:cNvSpPr/>
            <p:nvPr/>
          </p:nvSpPr>
          <p:spPr>
            <a:xfrm>
              <a:off x="3960622" y="296737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F8110A01-46C9-4DF7-9298-69FB50A6E483}"/>
                </a:ext>
              </a:extLst>
            </p:cNvPr>
            <p:cNvSpPr/>
            <p:nvPr/>
          </p:nvSpPr>
          <p:spPr>
            <a:xfrm>
              <a:off x="3961028" y="438268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271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E592125-5778-486B-B5F8-6660DE8486C3}"/>
                </a:ext>
              </a:extLst>
            </p:cNvPr>
            <p:cNvSpPr/>
            <p:nvPr/>
          </p:nvSpPr>
          <p:spPr>
            <a:xfrm>
              <a:off x="3808401" y="-975961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77E1F608-A29D-44C8-B2D7-ECFB042B9DD0}"/>
                </a:ext>
              </a:extLst>
            </p:cNvPr>
            <p:cNvSpPr/>
            <p:nvPr/>
          </p:nvSpPr>
          <p:spPr>
            <a:xfrm>
              <a:off x="3808401" y="-834836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488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E1B2210-34D7-4951-8F65-5761BBB1630D}"/>
                </a:ext>
              </a:extLst>
            </p:cNvPr>
            <p:cNvSpPr/>
            <p:nvPr/>
          </p:nvSpPr>
          <p:spPr>
            <a:xfrm>
              <a:off x="3808807" y="-693180"/>
              <a:ext cx="5683" cy="5422"/>
            </a:xfrm>
            <a:custGeom>
              <a:avLst/>
              <a:gdLst>
                <a:gd name="connsiteX0" fmla="*/ 0 w 5683"/>
                <a:gd name="connsiteY0" fmla="*/ 2716 h 5422"/>
                <a:gd name="connsiteX1" fmla="*/ 2841 w 5683"/>
                <a:gd name="connsiteY1" fmla="*/ 5423 h 5422"/>
                <a:gd name="connsiteX2" fmla="*/ 5683 w 5683"/>
                <a:gd name="connsiteY2" fmla="*/ 2716 h 5422"/>
                <a:gd name="connsiteX3" fmla="*/ 2841 w 5683"/>
                <a:gd name="connsiteY3" fmla="*/ 10 h 5422"/>
                <a:gd name="connsiteX4" fmla="*/ 0 w 5683"/>
                <a:gd name="connsiteY4" fmla="*/ 2716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2">
                  <a:moveTo>
                    <a:pt x="0" y="2716"/>
                  </a:moveTo>
                  <a:cubicBezTo>
                    <a:pt x="0" y="4205"/>
                    <a:pt x="1353" y="5423"/>
                    <a:pt x="2841" y="5423"/>
                  </a:cubicBezTo>
                  <a:cubicBezTo>
                    <a:pt x="4465" y="5423"/>
                    <a:pt x="5683" y="4205"/>
                    <a:pt x="5683" y="2716"/>
                  </a:cubicBezTo>
                  <a:cubicBezTo>
                    <a:pt x="5683" y="1228"/>
                    <a:pt x="4330" y="10"/>
                    <a:pt x="2841" y="10"/>
                  </a:cubicBezTo>
                  <a:cubicBezTo>
                    <a:pt x="1353" y="-125"/>
                    <a:pt x="0" y="1093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D432E378-F848-4B60-890F-8D080E06710F}"/>
                </a:ext>
              </a:extLst>
            </p:cNvPr>
            <p:cNvSpPr/>
            <p:nvPr/>
          </p:nvSpPr>
          <p:spPr>
            <a:xfrm>
              <a:off x="3809213" y="-551649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3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1094"/>
                    <a:pt x="3789" y="11"/>
                    <a:pt x="2435" y="11"/>
                  </a:cubicBezTo>
                  <a:cubicBezTo>
                    <a:pt x="1218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58DCE4A3-9375-4D08-A9AA-46DABB726369}"/>
                </a:ext>
              </a:extLst>
            </p:cNvPr>
            <p:cNvSpPr/>
            <p:nvPr/>
          </p:nvSpPr>
          <p:spPr>
            <a:xfrm>
              <a:off x="3809213" y="-410513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218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5DB18E6-3CFA-4528-8F44-C804296D9DCE}"/>
                </a:ext>
              </a:extLst>
            </p:cNvPr>
            <p:cNvSpPr/>
            <p:nvPr/>
          </p:nvSpPr>
          <p:spPr>
            <a:xfrm>
              <a:off x="3809619" y="-268981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3D23D016-7E47-414E-9BA2-490D319D67EF}"/>
                </a:ext>
              </a:extLst>
            </p:cNvPr>
            <p:cNvSpPr/>
            <p:nvPr/>
          </p:nvSpPr>
          <p:spPr>
            <a:xfrm>
              <a:off x="3809619" y="-127856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947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133C46C4-530B-42F4-80F4-52330C7FB081}"/>
                </a:ext>
              </a:extLst>
            </p:cNvPr>
            <p:cNvSpPr/>
            <p:nvPr/>
          </p:nvSpPr>
          <p:spPr>
            <a:xfrm>
              <a:off x="3810160" y="13674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0"/>
                    <a:pt x="2521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1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67348DE8-D21D-4710-BDAC-4610E7C75AC2}"/>
                </a:ext>
              </a:extLst>
            </p:cNvPr>
            <p:cNvSpPr/>
            <p:nvPr/>
          </p:nvSpPr>
          <p:spPr>
            <a:xfrm>
              <a:off x="3810566" y="155205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4E12D569-A104-43DE-9419-50E4A2690365}"/>
                </a:ext>
              </a:extLst>
            </p:cNvPr>
            <p:cNvSpPr/>
            <p:nvPr/>
          </p:nvSpPr>
          <p:spPr>
            <a:xfrm>
              <a:off x="3810566" y="296331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ABD78413-D77A-42EF-BF99-66119CDC66B7}"/>
                </a:ext>
              </a:extLst>
            </p:cNvPr>
            <p:cNvSpPr/>
            <p:nvPr/>
          </p:nvSpPr>
          <p:spPr>
            <a:xfrm>
              <a:off x="3810972" y="437862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270" y="135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9C444E29-F805-4B31-BEE3-1527AA8A7D52}"/>
                </a:ext>
              </a:extLst>
            </p:cNvPr>
            <p:cNvSpPr/>
            <p:nvPr/>
          </p:nvSpPr>
          <p:spPr>
            <a:xfrm>
              <a:off x="3810972" y="579123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270" y="0"/>
                    <a:pt x="0" y="271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1739D03C-97E6-4D0A-9609-684368E20427}"/>
                </a:ext>
              </a:extLst>
            </p:cNvPr>
            <p:cNvSpPr/>
            <p:nvPr/>
          </p:nvSpPr>
          <p:spPr>
            <a:xfrm>
              <a:off x="3811378" y="720654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6" y="812"/>
                    <a:pt x="812" y="676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CCDA6D55-CD92-4615-A3F8-09D5ED07FA19}"/>
                </a:ext>
              </a:extLst>
            </p:cNvPr>
            <p:cNvSpPr/>
            <p:nvPr/>
          </p:nvSpPr>
          <p:spPr>
            <a:xfrm>
              <a:off x="3658346" y="-976367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81FB4A70-2AF2-4485-9987-7F32CA0EE6D4}"/>
                </a:ext>
              </a:extLst>
            </p:cNvPr>
            <p:cNvSpPr/>
            <p:nvPr/>
          </p:nvSpPr>
          <p:spPr>
            <a:xfrm>
              <a:off x="3658346" y="-835242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8EE92AB2-4C57-4CC1-A151-5FD753851499}"/>
                </a:ext>
              </a:extLst>
            </p:cNvPr>
            <p:cNvSpPr/>
            <p:nvPr/>
          </p:nvSpPr>
          <p:spPr>
            <a:xfrm>
              <a:off x="3658346" y="-693981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4DD3AD70-68E8-4244-96DA-642D038C691C}"/>
                </a:ext>
              </a:extLst>
            </p:cNvPr>
            <p:cNvSpPr/>
            <p:nvPr/>
          </p:nvSpPr>
          <p:spPr>
            <a:xfrm>
              <a:off x="3658752" y="-552450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4478EBA2-4A61-4185-8006-05751CC297F9}"/>
                </a:ext>
              </a:extLst>
            </p:cNvPr>
            <p:cNvSpPr/>
            <p:nvPr/>
          </p:nvSpPr>
          <p:spPr>
            <a:xfrm>
              <a:off x="3659158" y="-410919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1 w 5683"/>
                <a:gd name="connsiteY1" fmla="*/ 5412 h 5412"/>
                <a:gd name="connsiteX2" fmla="*/ 5683 w 5683"/>
                <a:gd name="connsiteY2" fmla="*/ 2706 h 5412"/>
                <a:gd name="connsiteX3" fmla="*/ 2841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0C04C907-2275-4E5C-8F5C-E823E84B5B89}"/>
                </a:ext>
              </a:extLst>
            </p:cNvPr>
            <p:cNvSpPr/>
            <p:nvPr/>
          </p:nvSpPr>
          <p:spPr>
            <a:xfrm>
              <a:off x="3659158" y="-269793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1 w 5683"/>
                <a:gd name="connsiteY1" fmla="*/ 5412 h 5412"/>
                <a:gd name="connsiteX2" fmla="*/ 5683 w 5683"/>
                <a:gd name="connsiteY2" fmla="*/ 2706 h 5412"/>
                <a:gd name="connsiteX3" fmla="*/ 2841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5"/>
                    <a:pt x="1353" y="5412"/>
                    <a:pt x="2841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2B375BB7-AB67-44EA-8FD3-6A724C8CFC4C}"/>
                </a:ext>
              </a:extLst>
            </p:cNvPr>
            <p:cNvSpPr/>
            <p:nvPr/>
          </p:nvSpPr>
          <p:spPr>
            <a:xfrm>
              <a:off x="3659563" y="-12826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D7A6A08F-0F41-4450-8EBF-0A2EB47A2CB0}"/>
                </a:ext>
              </a:extLst>
            </p:cNvPr>
            <p:cNvSpPr/>
            <p:nvPr/>
          </p:nvSpPr>
          <p:spPr>
            <a:xfrm>
              <a:off x="3659563" y="12986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2EF17570-ADCA-44BF-9028-93C4F51A70DE}"/>
                </a:ext>
              </a:extLst>
            </p:cNvPr>
            <p:cNvSpPr/>
            <p:nvPr/>
          </p:nvSpPr>
          <p:spPr>
            <a:xfrm>
              <a:off x="3659969" y="154516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854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DD89823E-3B0F-48F4-BD92-64DEFF0CA099}"/>
                </a:ext>
              </a:extLst>
            </p:cNvPr>
            <p:cNvSpPr/>
            <p:nvPr/>
          </p:nvSpPr>
          <p:spPr>
            <a:xfrm>
              <a:off x="3660375" y="295925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77AE695A-5AE9-4D77-96DB-2F3E698285CB}"/>
                </a:ext>
              </a:extLst>
            </p:cNvPr>
            <p:cNvSpPr/>
            <p:nvPr/>
          </p:nvSpPr>
          <p:spPr>
            <a:xfrm>
              <a:off x="3660375" y="437050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5D0B2B90-8842-4417-A041-45556C126F75}"/>
                </a:ext>
              </a:extLst>
            </p:cNvPr>
            <p:cNvSpPr/>
            <p:nvPr/>
          </p:nvSpPr>
          <p:spPr>
            <a:xfrm>
              <a:off x="3660781" y="578717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5A12E48-B9ED-4580-B42C-0CD8D25B5801}"/>
                </a:ext>
              </a:extLst>
            </p:cNvPr>
            <p:cNvSpPr/>
            <p:nvPr/>
          </p:nvSpPr>
          <p:spPr>
            <a:xfrm>
              <a:off x="3660781" y="719842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9D3D634E-DA66-428E-BADC-78C5922E83F8}"/>
                </a:ext>
              </a:extLst>
            </p:cNvPr>
            <p:cNvSpPr/>
            <p:nvPr/>
          </p:nvSpPr>
          <p:spPr>
            <a:xfrm>
              <a:off x="3661187" y="861373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B92BEE5E-46EA-447D-9CA4-70A2F12EF801}"/>
                </a:ext>
              </a:extLst>
            </p:cNvPr>
            <p:cNvSpPr/>
            <p:nvPr/>
          </p:nvSpPr>
          <p:spPr>
            <a:xfrm>
              <a:off x="3507749" y="-97717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C4C3E9B8-A4C0-47CD-B3DC-AC014D68126B}"/>
                </a:ext>
              </a:extLst>
            </p:cNvPr>
            <p:cNvSpPr/>
            <p:nvPr/>
          </p:nvSpPr>
          <p:spPr>
            <a:xfrm>
              <a:off x="3507749" y="-836054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0B015D54-DBB6-4F50-95DD-5844CE0F8FB8}"/>
                </a:ext>
              </a:extLst>
            </p:cNvPr>
            <p:cNvSpPr/>
            <p:nvPr/>
          </p:nvSpPr>
          <p:spPr>
            <a:xfrm>
              <a:off x="3507749" y="-69479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3AA2AAF2-07BE-49DB-9306-0C69888B34B0}"/>
                </a:ext>
              </a:extLst>
            </p:cNvPr>
            <p:cNvSpPr/>
            <p:nvPr/>
          </p:nvSpPr>
          <p:spPr>
            <a:xfrm>
              <a:off x="3508155" y="-553262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4EF43B45-DE0D-480A-9019-750E1245A0AD}"/>
                </a:ext>
              </a:extLst>
            </p:cNvPr>
            <p:cNvSpPr/>
            <p:nvPr/>
          </p:nvSpPr>
          <p:spPr>
            <a:xfrm>
              <a:off x="3508561" y="-411730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2B5607DE-A59B-422F-8F57-3753CF2A3F2D}"/>
                </a:ext>
              </a:extLst>
            </p:cNvPr>
            <p:cNvSpPr/>
            <p:nvPr/>
          </p:nvSpPr>
          <p:spPr>
            <a:xfrm>
              <a:off x="3508967" y="-270199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865AFE04-A37F-4A3B-894A-0F2976732CD1}"/>
                </a:ext>
              </a:extLst>
            </p:cNvPr>
            <p:cNvSpPr/>
            <p:nvPr/>
          </p:nvSpPr>
          <p:spPr>
            <a:xfrm>
              <a:off x="3508967" y="-129074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488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028E0E6-EB7F-4A6A-83D4-4AE46B7A9C6B}"/>
                </a:ext>
              </a:extLst>
            </p:cNvPr>
            <p:cNvSpPr/>
            <p:nvPr/>
          </p:nvSpPr>
          <p:spPr>
            <a:xfrm>
              <a:off x="3509372" y="12582"/>
              <a:ext cx="5683" cy="5421"/>
            </a:xfrm>
            <a:custGeom>
              <a:avLst/>
              <a:gdLst>
                <a:gd name="connsiteX0" fmla="*/ 0 w 5683"/>
                <a:gd name="connsiteY0" fmla="*/ 2716 h 5421"/>
                <a:gd name="connsiteX1" fmla="*/ 2842 w 5683"/>
                <a:gd name="connsiteY1" fmla="*/ 5422 h 5421"/>
                <a:gd name="connsiteX2" fmla="*/ 5683 w 5683"/>
                <a:gd name="connsiteY2" fmla="*/ 2716 h 5421"/>
                <a:gd name="connsiteX3" fmla="*/ 2842 w 5683"/>
                <a:gd name="connsiteY3" fmla="*/ 9 h 5421"/>
                <a:gd name="connsiteX4" fmla="*/ 0 w 5683"/>
                <a:gd name="connsiteY4" fmla="*/ 2716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1">
                  <a:moveTo>
                    <a:pt x="0" y="2716"/>
                  </a:moveTo>
                  <a:cubicBezTo>
                    <a:pt x="0" y="4204"/>
                    <a:pt x="1353" y="5422"/>
                    <a:pt x="2842" y="5422"/>
                  </a:cubicBezTo>
                  <a:cubicBezTo>
                    <a:pt x="4465" y="5422"/>
                    <a:pt x="5683" y="4204"/>
                    <a:pt x="5683" y="2716"/>
                  </a:cubicBezTo>
                  <a:cubicBezTo>
                    <a:pt x="5683" y="1227"/>
                    <a:pt x="4330" y="9"/>
                    <a:pt x="2842" y="9"/>
                  </a:cubicBezTo>
                  <a:cubicBezTo>
                    <a:pt x="1353" y="-126"/>
                    <a:pt x="0" y="1227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B8C3C983-63D6-4107-96EA-A1052269BD72}"/>
                </a:ext>
              </a:extLst>
            </p:cNvPr>
            <p:cNvSpPr/>
            <p:nvPr/>
          </p:nvSpPr>
          <p:spPr>
            <a:xfrm>
              <a:off x="3509778" y="154123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218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7EE98F97-E9CE-4792-B0DB-4684292E0D12}"/>
                </a:ext>
              </a:extLst>
            </p:cNvPr>
            <p:cNvSpPr/>
            <p:nvPr/>
          </p:nvSpPr>
          <p:spPr>
            <a:xfrm>
              <a:off x="3509778" y="295248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1082"/>
                    <a:pt x="3789" y="0"/>
                    <a:pt x="2436" y="0"/>
                  </a:cubicBezTo>
                  <a:cubicBezTo>
                    <a:pt x="1218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34157E50-CA2D-4C8E-8C70-CF7BA6F7B4F6}"/>
                </a:ext>
              </a:extLst>
            </p:cNvPr>
            <p:cNvSpPr/>
            <p:nvPr/>
          </p:nvSpPr>
          <p:spPr>
            <a:xfrm>
              <a:off x="3510184" y="436780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179462CC-9F60-45C6-B055-FCA039DE133F}"/>
                </a:ext>
              </a:extLst>
            </p:cNvPr>
            <p:cNvSpPr/>
            <p:nvPr/>
          </p:nvSpPr>
          <p:spPr>
            <a:xfrm>
              <a:off x="3510184" y="578027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1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1"/>
                    <a:pt x="2030" y="3801"/>
                  </a:cubicBezTo>
                  <a:cubicBezTo>
                    <a:pt x="3112" y="3801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87D98B94-FF8A-4246-8FCD-6DFBAD21DAB7}"/>
                </a:ext>
              </a:extLst>
            </p:cNvPr>
            <p:cNvSpPr/>
            <p:nvPr/>
          </p:nvSpPr>
          <p:spPr>
            <a:xfrm>
              <a:off x="3510726" y="719436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6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3E69E89C-945E-4170-818B-36121960590A}"/>
                </a:ext>
              </a:extLst>
            </p:cNvPr>
            <p:cNvSpPr/>
            <p:nvPr/>
          </p:nvSpPr>
          <p:spPr>
            <a:xfrm>
              <a:off x="3510726" y="860562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6" y="0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5CE8465E-305B-4471-965C-62356F67BD7A}"/>
                </a:ext>
              </a:extLst>
            </p:cNvPr>
            <p:cNvSpPr/>
            <p:nvPr/>
          </p:nvSpPr>
          <p:spPr>
            <a:xfrm>
              <a:off x="3511132" y="1002093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135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7FD0C301-8442-40ED-AF58-D4FCAF23E454}"/>
                </a:ext>
              </a:extLst>
            </p:cNvPr>
            <p:cNvSpPr/>
            <p:nvPr/>
          </p:nvSpPr>
          <p:spPr>
            <a:xfrm>
              <a:off x="3511132" y="1143218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135"/>
                    <a:pt x="0" y="677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56B74A4B-5EA3-45FA-87A6-EC53F64677C5}"/>
                </a:ext>
              </a:extLst>
            </p:cNvPr>
            <p:cNvSpPr/>
            <p:nvPr/>
          </p:nvSpPr>
          <p:spPr>
            <a:xfrm>
              <a:off x="3357152" y="-977991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135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E0D25A1-65F4-45E4-87BB-67663CBD7172}"/>
                </a:ext>
              </a:extLst>
            </p:cNvPr>
            <p:cNvSpPr/>
            <p:nvPr/>
          </p:nvSpPr>
          <p:spPr>
            <a:xfrm>
              <a:off x="3357152" y="-836865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3 w 10824"/>
                <a:gd name="connsiteY1" fmla="*/ 10283 h 10283"/>
                <a:gd name="connsiteX2" fmla="*/ 0 w 10824"/>
                <a:gd name="connsiteY2" fmla="*/ 5142 h 10283"/>
                <a:gd name="connsiteX3" fmla="*/ 5413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3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3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220995AF-667A-4FED-BC56-F47792AEB922}"/>
                </a:ext>
              </a:extLst>
            </p:cNvPr>
            <p:cNvSpPr/>
            <p:nvPr/>
          </p:nvSpPr>
          <p:spPr>
            <a:xfrm>
              <a:off x="3357152" y="-695605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3 w 10824"/>
                <a:gd name="connsiteY1" fmla="*/ 10283 h 10283"/>
                <a:gd name="connsiteX2" fmla="*/ 0 w 10824"/>
                <a:gd name="connsiteY2" fmla="*/ 5142 h 10283"/>
                <a:gd name="connsiteX3" fmla="*/ 5413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3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3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329CD368-1481-4BE7-AAE3-A94C289B3F61}"/>
                </a:ext>
              </a:extLst>
            </p:cNvPr>
            <p:cNvSpPr/>
            <p:nvPr/>
          </p:nvSpPr>
          <p:spPr>
            <a:xfrm>
              <a:off x="3357693" y="-554073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A480310-D442-4F35-A8E4-FE4C3C1F45EC}"/>
                </a:ext>
              </a:extLst>
            </p:cNvPr>
            <p:cNvSpPr/>
            <p:nvPr/>
          </p:nvSpPr>
          <p:spPr>
            <a:xfrm>
              <a:off x="3358099" y="-41254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F8DBDB4E-A1D7-4004-81F4-B442B545F6EA}"/>
                </a:ext>
              </a:extLst>
            </p:cNvPr>
            <p:cNvSpPr/>
            <p:nvPr/>
          </p:nvSpPr>
          <p:spPr>
            <a:xfrm>
              <a:off x="3358505" y="-27101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42BAD19A-411C-4881-99CD-D692F1179C38}"/>
                </a:ext>
              </a:extLst>
            </p:cNvPr>
            <p:cNvSpPr/>
            <p:nvPr/>
          </p:nvSpPr>
          <p:spPr>
            <a:xfrm>
              <a:off x="3358505" y="-129886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135"/>
                    <a:pt x="0" y="1894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B319E75-694D-40C2-A061-66443F3F449D}"/>
                </a:ext>
              </a:extLst>
            </p:cNvPr>
            <p:cNvSpPr/>
            <p:nvPr/>
          </p:nvSpPr>
          <p:spPr>
            <a:xfrm>
              <a:off x="3358911" y="11780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B78ECC5F-EE59-42F6-BF42-0FCF2B3946F9}"/>
                </a:ext>
              </a:extLst>
            </p:cNvPr>
            <p:cNvSpPr/>
            <p:nvPr/>
          </p:nvSpPr>
          <p:spPr>
            <a:xfrm>
              <a:off x="3359317" y="153311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BE1CA723-B0CD-4C00-83E5-D6FAFCBFC45A}"/>
                </a:ext>
              </a:extLst>
            </p:cNvPr>
            <p:cNvSpPr/>
            <p:nvPr/>
          </p:nvSpPr>
          <p:spPr>
            <a:xfrm>
              <a:off x="3359317" y="294437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C73061AA-DF2A-48F4-840B-44BF81957FE3}"/>
                </a:ext>
              </a:extLst>
            </p:cNvPr>
            <p:cNvSpPr/>
            <p:nvPr/>
          </p:nvSpPr>
          <p:spPr>
            <a:xfrm>
              <a:off x="3359723" y="435968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1 w 5683"/>
                <a:gd name="connsiteY1" fmla="*/ 5412 h 5412"/>
                <a:gd name="connsiteX2" fmla="*/ 5683 w 5683"/>
                <a:gd name="connsiteY2" fmla="*/ 2706 h 5412"/>
                <a:gd name="connsiteX3" fmla="*/ 2841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5"/>
                    <a:pt x="1353" y="5412"/>
                    <a:pt x="2841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7FFB8590-E4E8-4039-9FBB-7A53C708EFDF}"/>
                </a:ext>
              </a:extLst>
            </p:cNvPr>
            <p:cNvSpPr/>
            <p:nvPr/>
          </p:nvSpPr>
          <p:spPr>
            <a:xfrm>
              <a:off x="3360129" y="577623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3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3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D706097D-1F9B-4981-AA03-200DBE44EF00}"/>
                </a:ext>
              </a:extLst>
            </p:cNvPr>
            <p:cNvSpPr/>
            <p:nvPr/>
          </p:nvSpPr>
          <p:spPr>
            <a:xfrm>
              <a:off x="3360129" y="718748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3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3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537B49C3-854C-466F-BC3B-13B2BCEA8C1F}"/>
                </a:ext>
              </a:extLst>
            </p:cNvPr>
            <p:cNvSpPr/>
            <p:nvPr/>
          </p:nvSpPr>
          <p:spPr>
            <a:xfrm>
              <a:off x="3360535" y="860291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1A102E15-74A8-4158-9306-E8567CA7A257}"/>
                </a:ext>
              </a:extLst>
            </p:cNvPr>
            <p:cNvSpPr/>
            <p:nvPr/>
          </p:nvSpPr>
          <p:spPr>
            <a:xfrm>
              <a:off x="3360535" y="1001416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1054C158-1E15-4C5A-B10A-CFA61F74ECBE}"/>
                </a:ext>
              </a:extLst>
            </p:cNvPr>
            <p:cNvSpPr/>
            <p:nvPr/>
          </p:nvSpPr>
          <p:spPr>
            <a:xfrm>
              <a:off x="3360941" y="1142812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8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8" y="2571"/>
                    <a:pt x="3248" y="1624"/>
                  </a:cubicBezTo>
                  <a:cubicBezTo>
                    <a:pt x="3248" y="812"/>
                    <a:pt x="2571" y="0"/>
                    <a:pt x="1624" y="0"/>
                  </a:cubicBezTo>
                  <a:cubicBezTo>
                    <a:pt x="812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56EE0085-26CB-4367-97A6-2198CA237159}"/>
                </a:ext>
              </a:extLst>
            </p:cNvPr>
            <p:cNvSpPr/>
            <p:nvPr/>
          </p:nvSpPr>
          <p:spPr>
            <a:xfrm>
              <a:off x="3360941" y="1284073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8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8" y="2571"/>
                    <a:pt x="3248" y="1624"/>
                  </a:cubicBezTo>
                  <a:cubicBezTo>
                    <a:pt x="3248" y="812"/>
                    <a:pt x="2571" y="0"/>
                    <a:pt x="1624" y="0"/>
                  </a:cubicBezTo>
                  <a:cubicBezTo>
                    <a:pt x="812" y="0"/>
                    <a:pt x="0" y="676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89DE8B45-9AE0-4617-896F-1EC23684CCA8}"/>
                </a:ext>
              </a:extLst>
            </p:cNvPr>
            <p:cNvSpPr/>
            <p:nvPr/>
          </p:nvSpPr>
          <p:spPr>
            <a:xfrm>
              <a:off x="3206285" y="-97907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1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3A0AA20F-9B52-4907-B068-6A7069EC659C}"/>
                </a:ext>
              </a:extLst>
            </p:cNvPr>
            <p:cNvSpPr/>
            <p:nvPr/>
          </p:nvSpPr>
          <p:spPr>
            <a:xfrm>
              <a:off x="3206285" y="-837948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4ABF97C8-5945-4EF5-87D6-8DAADE8C059A}"/>
                </a:ext>
              </a:extLst>
            </p:cNvPr>
            <p:cNvSpPr/>
            <p:nvPr/>
          </p:nvSpPr>
          <p:spPr>
            <a:xfrm>
              <a:off x="3206690" y="-696286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841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CB7CA426-A7B3-4585-9331-A511DBEBCA0A}"/>
                </a:ext>
              </a:extLst>
            </p:cNvPr>
            <p:cNvSpPr/>
            <p:nvPr/>
          </p:nvSpPr>
          <p:spPr>
            <a:xfrm>
              <a:off x="3207096" y="-554755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7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7" y="8530"/>
                    <a:pt x="11637" y="5418"/>
                  </a:cubicBezTo>
                  <a:cubicBezTo>
                    <a:pt x="11637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6F8F9905-398C-4BF7-9575-EF317FCD7F5A}"/>
                </a:ext>
              </a:extLst>
            </p:cNvPr>
            <p:cNvSpPr/>
            <p:nvPr/>
          </p:nvSpPr>
          <p:spPr>
            <a:xfrm>
              <a:off x="3207502" y="-413354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B930F9DC-C98F-4C13-93B3-E408DDD70F89}"/>
                </a:ext>
              </a:extLst>
            </p:cNvPr>
            <p:cNvSpPr/>
            <p:nvPr/>
          </p:nvSpPr>
          <p:spPr>
            <a:xfrm>
              <a:off x="3207502" y="-272229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135"/>
                    <a:pt x="0" y="2435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2C7A35AD-558D-41BB-BD4A-68361EAD9C44}"/>
                </a:ext>
              </a:extLst>
            </p:cNvPr>
            <p:cNvSpPr/>
            <p:nvPr/>
          </p:nvSpPr>
          <p:spPr>
            <a:xfrm>
              <a:off x="3208314" y="-13029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D5B382F1-CE71-40EE-8ACB-C485BFCF35F1}"/>
                </a:ext>
              </a:extLst>
            </p:cNvPr>
            <p:cNvSpPr/>
            <p:nvPr/>
          </p:nvSpPr>
          <p:spPr>
            <a:xfrm>
              <a:off x="3208314" y="10968"/>
              <a:ext cx="9200" cy="8659"/>
            </a:xfrm>
            <a:custGeom>
              <a:avLst/>
              <a:gdLst>
                <a:gd name="connsiteX0" fmla="*/ 9201 w 9200"/>
                <a:gd name="connsiteY0" fmla="*/ 4330 h 8659"/>
                <a:gd name="connsiteX1" fmla="*/ 4600 w 9200"/>
                <a:gd name="connsiteY1" fmla="*/ 8660 h 8659"/>
                <a:gd name="connsiteX2" fmla="*/ 0 w 9200"/>
                <a:gd name="connsiteY2" fmla="*/ 4330 h 8659"/>
                <a:gd name="connsiteX3" fmla="*/ 4600 w 9200"/>
                <a:gd name="connsiteY3" fmla="*/ 0 h 8659"/>
                <a:gd name="connsiteX4" fmla="*/ 9201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9201" y="4330"/>
                  </a:moveTo>
                  <a:cubicBezTo>
                    <a:pt x="9201" y="6721"/>
                    <a:pt x="7141" y="8660"/>
                    <a:pt x="4600" y="8660"/>
                  </a:cubicBezTo>
                  <a:cubicBezTo>
                    <a:pt x="2060" y="8660"/>
                    <a:pt x="0" y="6721"/>
                    <a:pt x="0" y="4330"/>
                  </a:cubicBezTo>
                  <a:cubicBezTo>
                    <a:pt x="0" y="1939"/>
                    <a:pt x="2060" y="0"/>
                    <a:pt x="4600" y="0"/>
                  </a:cubicBezTo>
                  <a:cubicBezTo>
                    <a:pt x="7141" y="0"/>
                    <a:pt x="9201" y="1939"/>
                    <a:pt x="9201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35D3F226-A5BD-4D82-A888-40B54CBAE125}"/>
                </a:ext>
              </a:extLst>
            </p:cNvPr>
            <p:cNvSpPr/>
            <p:nvPr/>
          </p:nvSpPr>
          <p:spPr>
            <a:xfrm>
              <a:off x="3208720" y="152499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7417630D-BD96-45AB-BABB-316DC1DA14AD}"/>
                </a:ext>
              </a:extLst>
            </p:cNvPr>
            <p:cNvSpPr/>
            <p:nvPr/>
          </p:nvSpPr>
          <p:spPr>
            <a:xfrm>
              <a:off x="3208720" y="293625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E31D3DCE-682C-4B16-BC41-FDE6FB65461B}"/>
                </a:ext>
              </a:extLst>
            </p:cNvPr>
            <p:cNvSpPr/>
            <p:nvPr/>
          </p:nvSpPr>
          <p:spPr>
            <a:xfrm>
              <a:off x="3209126" y="435156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8 w 7577"/>
                <a:gd name="connsiteY1" fmla="*/ 7036 h 7035"/>
                <a:gd name="connsiteX2" fmla="*/ 0 w 7577"/>
                <a:gd name="connsiteY2" fmla="*/ 3518 h 7035"/>
                <a:gd name="connsiteX3" fmla="*/ 3788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8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8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7B9A9C13-8015-4C99-87E7-17A1CD3F08BA}"/>
                </a:ext>
              </a:extLst>
            </p:cNvPr>
            <p:cNvSpPr/>
            <p:nvPr/>
          </p:nvSpPr>
          <p:spPr>
            <a:xfrm>
              <a:off x="3209532" y="576814"/>
              <a:ext cx="6765" cy="6232"/>
            </a:xfrm>
            <a:custGeom>
              <a:avLst/>
              <a:gdLst>
                <a:gd name="connsiteX0" fmla="*/ 0 w 6765"/>
                <a:gd name="connsiteY0" fmla="*/ 3121 h 6232"/>
                <a:gd name="connsiteX1" fmla="*/ 3383 w 6765"/>
                <a:gd name="connsiteY1" fmla="*/ 6233 h 6232"/>
                <a:gd name="connsiteX2" fmla="*/ 6765 w 6765"/>
                <a:gd name="connsiteY2" fmla="*/ 3121 h 6232"/>
                <a:gd name="connsiteX3" fmla="*/ 3383 w 6765"/>
                <a:gd name="connsiteY3" fmla="*/ 9 h 6232"/>
                <a:gd name="connsiteX4" fmla="*/ 0 w 6765"/>
                <a:gd name="connsiteY4" fmla="*/ 3121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1"/>
                  </a:moveTo>
                  <a:cubicBezTo>
                    <a:pt x="0" y="4880"/>
                    <a:pt x="1489" y="6233"/>
                    <a:pt x="3383" y="6233"/>
                  </a:cubicBezTo>
                  <a:cubicBezTo>
                    <a:pt x="5277" y="6233"/>
                    <a:pt x="6765" y="4880"/>
                    <a:pt x="6765" y="3121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9" y="-127"/>
                    <a:pt x="0" y="1362"/>
                    <a:pt x="0" y="31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F8A922A7-41A8-435C-81E7-4C8DCFAF1608}"/>
                </a:ext>
              </a:extLst>
            </p:cNvPr>
            <p:cNvSpPr/>
            <p:nvPr/>
          </p:nvSpPr>
          <p:spPr>
            <a:xfrm>
              <a:off x="3209938" y="718354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5"/>
                    <a:pt x="1353" y="5412"/>
                    <a:pt x="2842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51BD2113-7F74-4935-A71A-83044EFD16EB}"/>
                </a:ext>
              </a:extLst>
            </p:cNvPr>
            <p:cNvSpPr/>
            <p:nvPr/>
          </p:nvSpPr>
          <p:spPr>
            <a:xfrm>
              <a:off x="3209938" y="859479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BCB50598-6609-4C3B-BE7F-3E5624202BC7}"/>
                </a:ext>
              </a:extLst>
            </p:cNvPr>
            <p:cNvSpPr/>
            <p:nvPr/>
          </p:nvSpPr>
          <p:spPr>
            <a:xfrm>
              <a:off x="3210479" y="1001010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1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1"/>
                    <a:pt x="2435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3BDA9DC7-3D12-4154-96A1-A0C536BAB33D}"/>
                </a:ext>
              </a:extLst>
            </p:cNvPr>
            <p:cNvSpPr/>
            <p:nvPr/>
          </p:nvSpPr>
          <p:spPr>
            <a:xfrm>
              <a:off x="3210479" y="1142136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478B171F-A083-4142-A13B-64C8D08FAB65}"/>
                </a:ext>
              </a:extLst>
            </p:cNvPr>
            <p:cNvSpPr/>
            <p:nvPr/>
          </p:nvSpPr>
          <p:spPr>
            <a:xfrm>
              <a:off x="3210885" y="1283789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1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1"/>
                    <a:pt x="2030" y="3801"/>
                  </a:cubicBezTo>
                  <a:cubicBezTo>
                    <a:pt x="3112" y="3801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812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210B1E92-4526-4A57-A524-28B68CD6E543}"/>
                </a:ext>
              </a:extLst>
            </p:cNvPr>
            <p:cNvSpPr/>
            <p:nvPr/>
          </p:nvSpPr>
          <p:spPr>
            <a:xfrm>
              <a:off x="3211291" y="1425198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8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7"/>
                    <a:pt x="1624" y="3247"/>
                  </a:cubicBezTo>
                  <a:cubicBezTo>
                    <a:pt x="2571" y="3247"/>
                    <a:pt x="3248" y="2571"/>
                    <a:pt x="3248" y="1624"/>
                  </a:cubicBezTo>
                  <a:cubicBezTo>
                    <a:pt x="3248" y="812"/>
                    <a:pt x="2571" y="0"/>
                    <a:pt x="1624" y="0"/>
                  </a:cubicBezTo>
                  <a:cubicBezTo>
                    <a:pt x="677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87A4CD7D-1ABA-44EB-B52C-5263E64D250E}"/>
                </a:ext>
              </a:extLst>
            </p:cNvPr>
            <p:cNvSpPr/>
            <p:nvPr/>
          </p:nvSpPr>
          <p:spPr>
            <a:xfrm>
              <a:off x="3211291" y="1566324"/>
              <a:ext cx="3247" cy="3247"/>
            </a:xfrm>
            <a:custGeom>
              <a:avLst/>
              <a:gdLst>
                <a:gd name="connsiteX0" fmla="*/ 3248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8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8" y="1624"/>
                  </a:moveTo>
                  <a:cubicBezTo>
                    <a:pt x="3248" y="2520"/>
                    <a:pt x="2521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1" y="0"/>
                    <a:pt x="3248" y="727"/>
                    <a:pt x="3248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B506DC86-8128-48D1-B27E-BFFE7A1D9DC7}"/>
                </a:ext>
              </a:extLst>
            </p:cNvPr>
            <p:cNvSpPr/>
            <p:nvPr/>
          </p:nvSpPr>
          <p:spPr>
            <a:xfrm>
              <a:off x="3055688" y="-979885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65C9876C-4C35-4B1D-8328-768CA50DE3D9}"/>
                </a:ext>
              </a:extLst>
            </p:cNvPr>
            <p:cNvSpPr/>
            <p:nvPr/>
          </p:nvSpPr>
          <p:spPr>
            <a:xfrm>
              <a:off x="3055688" y="-838760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6A89945D-AF34-4727-90F9-30CDFF943382}"/>
                </a:ext>
              </a:extLst>
            </p:cNvPr>
            <p:cNvSpPr/>
            <p:nvPr/>
          </p:nvSpPr>
          <p:spPr>
            <a:xfrm>
              <a:off x="3056094" y="-697093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1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8B7EFBC0-F598-4242-B211-DCFBE1E7AC08}"/>
                </a:ext>
              </a:extLst>
            </p:cNvPr>
            <p:cNvSpPr/>
            <p:nvPr/>
          </p:nvSpPr>
          <p:spPr>
            <a:xfrm>
              <a:off x="3056500" y="-555562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9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4CF4AE9D-A98E-46DC-A009-A751315DD875}"/>
                </a:ext>
              </a:extLst>
            </p:cNvPr>
            <p:cNvSpPr/>
            <p:nvPr/>
          </p:nvSpPr>
          <p:spPr>
            <a:xfrm>
              <a:off x="3056499" y="-414437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1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6A5A4AF8-2D01-4118-B52B-3E9F2BA2A5E8}"/>
                </a:ext>
              </a:extLst>
            </p:cNvPr>
            <p:cNvSpPr/>
            <p:nvPr/>
          </p:nvSpPr>
          <p:spPr>
            <a:xfrm>
              <a:off x="3056905" y="-272905"/>
              <a:ext cx="12448" cy="11636"/>
            </a:xfrm>
            <a:custGeom>
              <a:avLst/>
              <a:gdLst>
                <a:gd name="connsiteX0" fmla="*/ 12448 w 12448"/>
                <a:gd name="connsiteY0" fmla="*/ 5818 h 11636"/>
                <a:gd name="connsiteX1" fmla="*/ 6224 w 12448"/>
                <a:gd name="connsiteY1" fmla="*/ 11636 h 11636"/>
                <a:gd name="connsiteX2" fmla="*/ 0 w 12448"/>
                <a:gd name="connsiteY2" fmla="*/ 5818 h 11636"/>
                <a:gd name="connsiteX3" fmla="*/ 6224 w 12448"/>
                <a:gd name="connsiteY3" fmla="*/ 0 h 11636"/>
                <a:gd name="connsiteX4" fmla="*/ 12448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12448" y="5818"/>
                  </a:moveTo>
                  <a:cubicBezTo>
                    <a:pt x="12448" y="9032"/>
                    <a:pt x="9661" y="11636"/>
                    <a:pt x="6224" y="11636"/>
                  </a:cubicBezTo>
                  <a:cubicBezTo>
                    <a:pt x="2787" y="11636"/>
                    <a:pt x="0" y="9032"/>
                    <a:pt x="0" y="5818"/>
                  </a:cubicBezTo>
                  <a:cubicBezTo>
                    <a:pt x="0" y="2605"/>
                    <a:pt x="2787" y="0"/>
                    <a:pt x="6224" y="0"/>
                  </a:cubicBezTo>
                  <a:cubicBezTo>
                    <a:pt x="9662" y="0"/>
                    <a:pt x="12448" y="2605"/>
                    <a:pt x="12448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ADB07B6C-1AEC-4C0C-B6E6-439DA5155812}"/>
                </a:ext>
              </a:extLst>
            </p:cNvPr>
            <p:cNvSpPr/>
            <p:nvPr/>
          </p:nvSpPr>
          <p:spPr>
            <a:xfrm>
              <a:off x="3057447" y="-131374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7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7" y="8524"/>
                    <a:pt x="11637" y="5412"/>
                  </a:cubicBezTo>
                  <a:cubicBezTo>
                    <a:pt x="11637" y="2436"/>
                    <a:pt x="9066" y="0"/>
                    <a:pt x="5818" y="0"/>
                  </a:cubicBezTo>
                  <a:cubicBezTo>
                    <a:pt x="2571" y="0"/>
                    <a:pt x="0" y="2436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BF0B87B0-D995-455E-ABE8-6553A7157E9F}"/>
                </a:ext>
              </a:extLst>
            </p:cNvPr>
            <p:cNvSpPr/>
            <p:nvPr/>
          </p:nvSpPr>
          <p:spPr>
            <a:xfrm>
              <a:off x="3057717" y="10156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00DE5F98-4922-48A7-BB14-A6E0BB46DD58}"/>
                </a:ext>
              </a:extLst>
            </p:cNvPr>
            <p:cNvSpPr/>
            <p:nvPr/>
          </p:nvSpPr>
          <p:spPr>
            <a:xfrm>
              <a:off x="3058259" y="151688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1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3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0C794E86-160C-4B58-A271-25194A727951}"/>
                </a:ext>
              </a:extLst>
            </p:cNvPr>
            <p:cNvSpPr/>
            <p:nvPr/>
          </p:nvSpPr>
          <p:spPr>
            <a:xfrm>
              <a:off x="3058664" y="29321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897307AB-E094-491B-A026-026B1E29E4FA}"/>
                </a:ext>
              </a:extLst>
            </p:cNvPr>
            <p:cNvSpPr/>
            <p:nvPr/>
          </p:nvSpPr>
          <p:spPr>
            <a:xfrm>
              <a:off x="3058664" y="434344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35118DC6-2143-41D2-94AF-602CF5DF7CB2}"/>
                </a:ext>
              </a:extLst>
            </p:cNvPr>
            <p:cNvSpPr/>
            <p:nvPr/>
          </p:nvSpPr>
          <p:spPr>
            <a:xfrm>
              <a:off x="3059070" y="57601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31467772-7677-48A8-80DF-641CB5ED0E3B}"/>
                </a:ext>
              </a:extLst>
            </p:cNvPr>
            <p:cNvSpPr/>
            <p:nvPr/>
          </p:nvSpPr>
          <p:spPr>
            <a:xfrm>
              <a:off x="3059476" y="717542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1177AA81-703F-495F-9E37-8FE5FEC77959}"/>
                </a:ext>
              </a:extLst>
            </p:cNvPr>
            <p:cNvSpPr/>
            <p:nvPr/>
          </p:nvSpPr>
          <p:spPr>
            <a:xfrm>
              <a:off x="3059882" y="85907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4D0C76CE-44EE-4006-8A58-88B2936D61CC}"/>
                </a:ext>
              </a:extLst>
            </p:cNvPr>
            <p:cNvSpPr/>
            <p:nvPr/>
          </p:nvSpPr>
          <p:spPr>
            <a:xfrm>
              <a:off x="3059882" y="1000199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CDA72261-4A47-4B62-ACDB-4AE38AD81E6A}"/>
                </a:ext>
              </a:extLst>
            </p:cNvPr>
            <p:cNvSpPr/>
            <p:nvPr/>
          </p:nvSpPr>
          <p:spPr>
            <a:xfrm>
              <a:off x="3060288" y="1141730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709E3B79-2C4C-48A8-A5EC-3A51622370E3}"/>
                </a:ext>
              </a:extLst>
            </p:cNvPr>
            <p:cNvSpPr/>
            <p:nvPr/>
          </p:nvSpPr>
          <p:spPr>
            <a:xfrm>
              <a:off x="3060288" y="1282980"/>
              <a:ext cx="5683" cy="5422"/>
            </a:xfrm>
            <a:custGeom>
              <a:avLst/>
              <a:gdLst>
                <a:gd name="connsiteX0" fmla="*/ 0 w 5683"/>
                <a:gd name="connsiteY0" fmla="*/ 2716 h 5422"/>
                <a:gd name="connsiteX1" fmla="*/ 2842 w 5683"/>
                <a:gd name="connsiteY1" fmla="*/ 5422 h 5422"/>
                <a:gd name="connsiteX2" fmla="*/ 5683 w 5683"/>
                <a:gd name="connsiteY2" fmla="*/ 2716 h 5422"/>
                <a:gd name="connsiteX3" fmla="*/ 2842 w 5683"/>
                <a:gd name="connsiteY3" fmla="*/ 10 h 5422"/>
                <a:gd name="connsiteX4" fmla="*/ 0 w 5683"/>
                <a:gd name="connsiteY4" fmla="*/ 2716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2">
                  <a:moveTo>
                    <a:pt x="0" y="2716"/>
                  </a:moveTo>
                  <a:cubicBezTo>
                    <a:pt x="0" y="4205"/>
                    <a:pt x="1353" y="5422"/>
                    <a:pt x="2842" y="5422"/>
                  </a:cubicBezTo>
                  <a:cubicBezTo>
                    <a:pt x="4465" y="5422"/>
                    <a:pt x="5683" y="4205"/>
                    <a:pt x="5683" y="2716"/>
                  </a:cubicBezTo>
                  <a:cubicBezTo>
                    <a:pt x="5683" y="1228"/>
                    <a:pt x="4330" y="10"/>
                    <a:pt x="2842" y="10"/>
                  </a:cubicBezTo>
                  <a:cubicBezTo>
                    <a:pt x="1353" y="-125"/>
                    <a:pt x="0" y="1093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57B90E0F-17A5-4AE3-A08F-FF11749CB6A3}"/>
                </a:ext>
              </a:extLst>
            </p:cNvPr>
            <p:cNvSpPr/>
            <p:nvPr/>
          </p:nvSpPr>
          <p:spPr>
            <a:xfrm>
              <a:off x="3060694" y="142452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1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1"/>
                    <a:pt x="2436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3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1F101410-DCF2-48EC-9D0F-6C351A0E4CF0}"/>
                </a:ext>
              </a:extLst>
            </p:cNvPr>
            <p:cNvSpPr/>
            <p:nvPr/>
          </p:nvSpPr>
          <p:spPr>
            <a:xfrm>
              <a:off x="3061100" y="1566053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70176BFE-2863-4684-8B10-D7D54E237391}"/>
                </a:ext>
              </a:extLst>
            </p:cNvPr>
            <p:cNvSpPr/>
            <p:nvPr/>
          </p:nvSpPr>
          <p:spPr>
            <a:xfrm>
              <a:off x="3061100" y="1707178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7167B96C-64D4-4441-9A85-F682A295FB01}"/>
                </a:ext>
              </a:extLst>
            </p:cNvPr>
            <p:cNvSpPr/>
            <p:nvPr/>
          </p:nvSpPr>
          <p:spPr>
            <a:xfrm>
              <a:off x="2904820" y="-981103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789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2E95C193-4FDC-4A7E-810B-075E42954267}"/>
                </a:ext>
              </a:extLst>
            </p:cNvPr>
            <p:cNvSpPr/>
            <p:nvPr/>
          </p:nvSpPr>
          <p:spPr>
            <a:xfrm>
              <a:off x="2904820" y="-839977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59 w 17319"/>
                <a:gd name="connsiteY1" fmla="*/ 16507 h 16507"/>
                <a:gd name="connsiteX2" fmla="*/ 0 w 17319"/>
                <a:gd name="connsiteY2" fmla="*/ 8254 h 16507"/>
                <a:gd name="connsiteX3" fmla="*/ 8659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59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5"/>
                    <a:pt x="3877" y="0"/>
                    <a:pt x="8659" y="0"/>
                  </a:cubicBezTo>
                  <a:cubicBezTo>
                    <a:pt x="13442" y="0"/>
                    <a:pt x="17319" y="3695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E58FA4D9-388F-49C2-95D6-D5330F50F3E6}"/>
                </a:ext>
              </a:extLst>
            </p:cNvPr>
            <p:cNvSpPr/>
            <p:nvPr/>
          </p:nvSpPr>
          <p:spPr>
            <a:xfrm>
              <a:off x="2904820" y="-698717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789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CC4F2F4-665C-498F-B127-6D6E157A70F9}"/>
                </a:ext>
              </a:extLst>
            </p:cNvPr>
            <p:cNvSpPr/>
            <p:nvPr/>
          </p:nvSpPr>
          <p:spPr>
            <a:xfrm>
              <a:off x="2905632" y="-556780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02BF3B58-4C5F-4623-9ED0-03E0724EA1A7}"/>
                </a:ext>
              </a:extLst>
            </p:cNvPr>
            <p:cNvSpPr/>
            <p:nvPr/>
          </p:nvSpPr>
          <p:spPr>
            <a:xfrm>
              <a:off x="2906038" y="-415248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972764E5-74D7-4AA6-AE6C-A572175B900E}"/>
                </a:ext>
              </a:extLst>
            </p:cNvPr>
            <p:cNvSpPr/>
            <p:nvPr/>
          </p:nvSpPr>
          <p:spPr>
            <a:xfrm>
              <a:off x="2906444" y="-273717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1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AAD5A70A-8652-445D-8EF9-395AB68D3152}"/>
                </a:ext>
              </a:extLst>
            </p:cNvPr>
            <p:cNvSpPr/>
            <p:nvPr/>
          </p:nvSpPr>
          <p:spPr>
            <a:xfrm>
              <a:off x="2906850" y="-132186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2CDFC43C-4C1C-4789-8541-FB5FF5FA011C}"/>
                </a:ext>
              </a:extLst>
            </p:cNvPr>
            <p:cNvSpPr/>
            <p:nvPr/>
          </p:nvSpPr>
          <p:spPr>
            <a:xfrm>
              <a:off x="2907256" y="9475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2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842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914FA584-7693-46FE-9EE2-0AB0F9632F3C}"/>
                </a:ext>
              </a:extLst>
            </p:cNvPr>
            <p:cNvSpPr/>
            <p:nvPr/>
          </p:nvSpPr>
          <p:spPr>
            <a:xfrm>
              <a:off x="2907662" y="150876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9 w 11636"/>
                <a:gd name="connsiteY1" fmla="*/ 10960 h 10959"/>
                <a:gd name="connsiteX2" fmla="*/ 11637 w 11636"/>
                <a:gd name="connsiteY2" fmla="*/ 5548 h 10959"/>
                <a:gd name="connsiteX3" fmla="*/ 5819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9" y="10960"/>
                  </a:cubicBezTo>
                  <a:cubicBezTo>
                    <a:pt x="9066" y="10960"/>
                    <a:pt x="11637" y="8524"/>
                    <a:pt x="11637" y="5548"/>
                  </a:cubicBezTo>
                  <a:cubicBezTo>
                    <a:pt x="11637" y="2571"/>
                    <a:pt x="9066" y="0"/>
                    <a:pt x="5819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A7685A90-D10D-4FD2-91F8-5281BA3BEC24}"/>
                </a:ext>
              </a:extLst>
            </p:cNvPr>
            <p:cNvSpPr/>
            <p:nvPr/>
          </p:nvSpPr>
          <p:spPr>
            <a:xfrm>
              <a:off x="2907662" y="292001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9 w 11636"/>
                <a:gd name="connsiteY1" fmla="*/ 10960 h 10959"/>
                <a:gd name="connsiteX2" fmla="*/ 11637 w 11636"/>
                <a:gd name="connsiteY2" fmla="*/ 5548 h 10959"/>
                <a:gd name="connsiteX3" fmla="*/ 5819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9" y="10960"/>
                  </a:cubicBezTo>
                  <a:cubicBezTo>
                    <a:pt x="9066" y="10960"/>
                    <a:pt x="11637" y="8524"/>
                    <a:pt x="11637" y="5548"/>
                  </a:cubicBezTo>
                  <a:cubicBezTo>
                    <a:pt x="11637" y="2571"/>
                    <a:pt x="9066" y="0"/>
                    <a:pt x="5819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B315132E-51B7-4E63-B9BA-CC72195DF823}"/>
                </a:ext>
              </a:extLst>
            </p:cNvPr>
            <p:cNvSpPr/>
            <p:nvPr/>
          </p:nvSpPr>
          <p:spPr>
            <a:xfrm>
              <a:off x="2908068" y="433532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26E846DC-CC24-4B2B-92B5-13B731EA3429}"/>
                </a:ext>
              </a:extLst>
            </p:cNvPr>
            <p:cNvSpPr/>
            <p:nvPr/>
          </p:nvSpPr>
          <p:spPr>
            <a:xfrm>
              <a:off x="2908473" y="575199"/>
              <a:ext cx="10013" cy="9471"/>
            </a:xfrm>
            <a:custGeom>
              <a:avLst/>
              <a:gdLst>
                <a:gd name="connsiteX0" fmla="*/ 0 w 10013"/>
                <a:gd name="connsiteY0" fmla="*/ 4736 h 9471"/>
                <a:gd name="connsiteX1" fmla="*/ 5007 w 10013"/>
                <a:gd name="connsiteY1" fmla="*/ 9472 h 9471"/>
                <a:gd name="connsiteX2" fmla="*/ 10013 w 10013"/>
                <a:gd name="connsiteY2" fmla="*/ 4736 h 9471"/>
                <a:gd name="connsiteX3" fmla="*/ 5007 w 10013"/>
                <a:gd name="connsiteY3" fmla="*/ 0 h 9471"/>
                <a:gd name="connsiteX4" fmla="*/ 0 w 10013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3" h="9471">
                  <a:moveTo>
                    <a:pt x="0" y="4736"/>
                  </a:moveTo>
                  <a:cubicBezTo>
                    <a:pt x="0" y="7307"/>
                    <a:pt x="2165" y="9472"/>
                    <a:pt x="5007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7" y="0"/>
                  </a:cubicBezTo>
                  <a:cubicBezTo>
                    <a:pt x="2300" y="0"/>
                    <a:pt x="0" y="2030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26D8A5B8-E8E4-4807-BCFF-5935B4746AD7}"/>
                </a:ext>
              </a:extLst>
            </p:cNvPr>
            <p:cNvSpPr/>
            <p:nvPr/>
          </p:nvSpPr>
          <p:spPr>
            <a:xfrm>
              <a:off x="2908879" y="716730"/>
              <a:ext cx="9201" cy="8659"/>
            </a:xfrm>
            <a:custGeom>
              <a:avLst/>
              <a:gdLst>
                <a:gd name="connsiteX0" fmla="*/ 0 w 9201"/>
                <a:gd name="connsiteY0" fmla="*/ 4330 h 8659"/>
                <a:gd name="connsiteX1" fmla="*/ 4601 w 9201"/>
                <a:gd name="connsiteY1" fmla="*/ 8660 h 8659"/>
                <a:gd name="connsiteX2" fmla="*/ 9201 w 9201"/>
                <a:gd name="connsiteY2" fmla="*/ 4330 h 8659"/>
                <a:gd name="connsiteX3" fmla="*/ 4601 w 9201"/>
                <a:gd name="connsiteY3" fmla="*/ 0 h 8659"/>
                <a:gd name="connsiteX4" fmla="*/ 0 w 9201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1" h="8659">
                  <a:moveTo>
                    <a:pt x="0" y="4330"/>
                  </a:moveTo>
                  <a:cubicBezTo>
                    <a:pt x="0" y="6765"/>
                    <a:pt x="2030" y="8660"/>
                    <a:pt x="4601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112D2FA8-9C18-4C98-B782-F257942E65C5}"/>
                </a:ext>
              </a:extLst>
            </p:cNvPr>
            <p:cNvSpPr/>
            <p:nvPr/>
          </p:nvSpPr>
          <p:spPr>
            <a:xfrm>
              <a:off x="2909285" y="858261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5 w 8389"/>
                <a:gd name="connsiteY1" fmla="*/ 7848 h 7847"/>
                <a:gd name="connsiteX2" fmla="*/ 8389 w 8389"/>
                <a:gd name="connsiteY2" fmla="*/ 3924 h 7847"/>
                <a:gd name="connsiteX3" fmla="*/ 4195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5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5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E8B70654-5EA5-413F-9C5E-76B12A94AEF9}"/>
                </a:ext>
              </a:extLst>
            </p:cNvPr>
            <p:cNvSpPr/>
            <p:nvPr/>
          </p:nvSpPr>
          <p:spPr>
            <a:xfrm>
              <a:off x="2909285" y="999387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5 w 8389"/>
                <a:gd name="connsiteY1" fmla="*/ 7848 h 7847"/>
                <a:gd name="connsiteX2" fmla="*/ 8389 w 8389"/>
                <a:gd name="connsiteY2" fmla="*/ 3924 h 7847"/>
                <a:gd name="connsiteX3" fmla="*/ 4195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5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5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75F7CC34-D051-454B-8D1A-BA92AE3716A1}"/>
                </a:ext>
              </a:extLst>
            </p:cNvPr>
            <p:cNvSpPr/>
            <p:nvPr/>
          </p:nvSpPr>
          <p:spPr>
            <a:xfrm>
              <a:off x="2909691" y="1140918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8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9" y="7036"/>
                    <a:pt x="7578" y="5412"/>
                    <a:pt x="7578" y="3518"/>
                  </a:cubicBezTo>
                  <a:cubicBezTo>
                    <a:pt x="7578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DBF8CBA6-1416-4CFB-B042-0EF9F97297EE}"/>
                </a:ext>
              </a:extLst>
            </p:cNvPr>
            <p:cNvSpPr/>
            <p:nvPr/>
          </p:nvSpPr>
          <p:spPr>
            <a:xfrm>
              <a:off x="2910097" y="1282585"/>
              <a:ext cx="6765" cy="6224"/>
            </a:xfrm>
            <a:custGeom>
              <a:avLst/>
              <a:gdLst>
                <a:gd name="connsiteX0" fmla="*/ 6766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6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6" y="3112"/>
                  </a:moveTo>
                  <a:cubicBezTo>
                    <a:pt x="6766" y="4831"/>
                    <a:pt x="5251" y="6224"/>
                    <a:pt x="3383" y="6224"/>
                  </a:cubicBezTo>
                  <a:cubicBezTo>
                    <a:pt x="1515" y="6224"/>
                    <a:pt x="0" y="4831"/>
                    <a:pt x="0" y="3112"/>
                  </a:cubicBezTo>
                  <a:cubicBezTo>
                    <a:pt x="0" y="1393"/>
                    <a:pt x="1515" y="0"/>
                    <a:pt x="3383" y="0"/>
                  </a:cubicBezTo>
                  <a:cubicBezTo>
                    <a:pt x="5251" y="0"/>
                    <a:pt x="6766" y="1393"/>
                    <a:pt x="6766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5D213275-1802-4CF3-A142-D5C61B48BF61}"/>
                </a:ext>
              </a:extLst>
            </p:cNvPr>
            <p:cNvSpPr/>
            <p:nvPr/>
          </p:nvSpPr>
          <p:spPr>
            <a:xfrm>
              <a:off x="2910097" y="1423710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624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F96E24BE-0AA8-4C77-B025-04D2CB050804}"/>
                </a:ext>
              </a:extLst>
            </p:cNvPr>
            <p:cNvSpPr/>
            <p:nvPr/>
          </p:nvSpPr>
          <p:spPr>
            <a:xfrm>
              <a:off x="2910638" y="1565241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E87F9E18-6ED7-4A7B-8F2C-82EDDB9EDCDC}"/>
                </a:ext>
              </a:extLst>
            </p:cNvPr>
            <p:cNvSpPr/>
            <p:nvPr/>
          </p:nvSpPr>
          <p:spPr>
            <a:xfrm>
              <a:off x="2911044" y="170677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15B72868-D51D-47E7-BAEE-698A81249885}"/>
                </a:ext>
              </a:extLst>
            </p:cNvPr>
            <p:cNvSpPr/>
            <p:nvPr/>
          </p:nvSpPr>
          <p:spPr>
            <a:xfrm>
              <a:off x="2911044" y="1847898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DC2E0AEE-1AC9-4482-8D34-85355AC65505}"/>
                </a:ext>
              </a:extLst>
            </p:cNvPr>
            <p:cNvSpPr/>
            <p:nvPr/>
          </p:nvSpPr>
          <p:spPr>
            <a:xfrm>
              <a:off x="2911450" y="1989564"/>
              <a:ext cx="4059" cy="3788"/>
            </a:xfrm>
            <a:custGeom>
              <a:avLst/>
              <a:gdLst>
                <a:gd name="connsiteX0" fmla="*/ 4059 w 4059"/>
                <a:gd name="connsiteY0" fmla="*/ 1894 h 3788"/>
                <a:gd name="connsiteX1" fmla="*/ 2030 w 4059"/>
                <a:gd name="connsiteY1" fmla="*/ 3789 h 3788"/>
                <a:gd name="connsiteX2" fmla="*/ 0 w 4059"/>
                <a:gd name="connsiteY2" fmla="*/ 1894 h 3788"/>
                <a:gd name="connsiteX3" fmla="*/ 2030 w 4059"/>
                <a:gd name="connsiteY3" fmla="*/ 0 h 3788"/>
                <a:gd name="connsiteX4" fmla="*/ 4059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4059" y="1894"/>
                  </a:moveTo>
                  <a:cubicBezTo>
                    <a:pt x="4059" y="2941"/>
                    <a:pt x="3150" y="3789"/>
                    <a:pt x="2030" y="3789"/>
                  </a:cubicBezTo>
                  <a:cubicBezTo>
                    <a:pt x="909" y="3789"/>
                    <a:pt x="0" y="2941"/>
                    <a:pt x="0" y="1894"/>
                  </a:cubicBezTo>
                  <a:cubicBezTo>
                    <a:pt x="0" y="848"/>
                    <a:pt x="909" y="0"/>
                    <a:pt x="2030" y="0"/>
                  </a:cubicBezTo>
                  <a:cubicBezTo>
                    <a:pt x="3151" y="0"/>
                    <a:pt x="4059" y="848"/>
                    <a:pt x="4059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5DB8759F-6FE7-4B36-963D-56D95229610B}"/>
                </a:ext>
              </a:extLst>
            </p:cNvPr>
            <p:cNvSpPr/>
            <p:nvPr/>
          </p:nvSpPr>
          <p:spPr>
            <a:xfrm>
              <a:off x="2753412" y="-982591"/>
              <a:ext cx="20837" cy="19484"/>
            </a:xfrm>
            <a:custGeom>
              <a:avLst/>
              <a:gdLst>
                <a:gd name="connsiteX0" fmla="*/ 20837 w 20837"/>
                <a:gd name="connsiteY0" fmla="*/ 9742 h 19484"/>
                <a:gd name="connsiteX1" fmla="*/ 10419 w 20837"/>
                <a:gd name="connsiteY1" fmla="*/ 19484 h 19484"/>
                <a:gd name="connsiteX2" fmla="*/ 0 w 20837"/>
                <a:gd name="connsiteY2" fmla="*/ 9742 h 19484"/>
                <a:gd name="connsiteX3" fmla="*/ 10419 w 20837"/>
                <a:gd name="connsiteY3" fmla="*/ 0 h 19484"/>
                <a:gd name="connsiteX4" fmla="*/ 20837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20837" y="9742"/>
                  </a:moveTo>
                  <a:cubicBezTo>
                    <a:pt x="20837" y="15123"/>
                    <a:pt x="16173" y="19484"/>
                    <a:pt x="10419" y="19484"/>
                  </a:cubicBezTo>
                  <a:cubicBezTo>
                    <a:pt x="4665" y="19484"/>
                    <a:pt x="0" y="15123"/>
                    <a:pt x="0" y="9742"/>
                  </a:cubicBezTo>
                  <a:cubicBezTo>
                    <a:pt x="0" y="4362"/>
                    <a:pt x="4665" y="0"/>
                    <a:pt x="10419" y="0"/>
                  </a:cubicBezTo>
                  <a:cubicBezTo>
                    <a:pt x="16173" y="0"/>
                    <a:pt x="20837" y="4362"/>
                    <a:pt x="20837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76DDF5AC-BC35-40EC-9E81-9BE852C1D301}"/>
                </a:ext>
              </a:extLst>
            </p:cNvPr>
            <p:cNvSpPr/>
            <p:nvPr/>
          </p:nvSpPr>
          <p:spPr>
            <a:xfrm>
              <a:off x="2753412" y="-841466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B1092E78-D232-4C15-8B95-B6CBCAF8EA31}"/>
                </a:ext>
              </a:extLst>
            </p:cNvPr>
            <p:cNvSpPr/>
            <p:nvPr/>
          </p:nvSpPr>
          <p:spPr>
            <a:xfrm>
              <a:off x="2753817" y="-699799"/>
              <a:ext cx="20025" cy="18672"/>
            </a:xfrm>
            <a:custGeom>
              <a:avLst/>
              <a:gdLst>
                <a:gd name="connsiteX0" fmla="*/ 20026 w 20025"/>
                <a:gd name="connsiteY0" fmla="*/ 9336 h 18672"/>
                <a:gd name="connsiteX1" fmla="*/ 10013 w 20025"/>
                <a:gd name="connsiteY1" fmla="*/ 18672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6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6" y="9336"/>
                  </a:moveTo>
                  <a:cubicBezTo>
                    <a:pt x="20026" y="14492"/>
                    <a:pt x="15543" y="18672"/>
                    <a:pt x="10013" y="18672"/>
                  </a:cubicBezTo>
                  <a:cubicBezTo>
                    <a:pt x="4483" y="18672"/>
                    <a:pt x="0" y="14492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6" y="4180"/>
                    <a:pt x="20026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0EDC6DE6-DA77-4DE1-8668-74CAF36632F6}"/>
                </a:ext>
              </a:extLst>
            </p:cNvPr>
            <p:cNvSpPr/>
            <p:nvPr/>
          </p:nvSpPr>
          <p:spPr>
            <a:xfrm>
              <a:off x="2754629" y="-557997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7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7" y="13395"/>
                    <a:pt x="18267" y="8660"/>
                  </a:cubicBezTo>
                  <a:cubicBezTo>
                    <a:pt x="18267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2E54A85A-92A8-4D0C-8DE3-B96863288208}"/>
                </a:ext>
              </a:extLst>
            </p:cNvPr>
            <p:cNvSpPr/>
            <p:nvPr/>
          </p:nvSpPr>
          <p:spPr>
            <a:xfrm>
              <a:off x="2755171" y="-416466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59 w 17319"/>
                <a:gd name="connsiteY1" fmla="*/ 16507 h 16507"/>
                <a:gd name="connsiteX2" fmla="*/ 0 w 17319"/>
                <a:gd name="connsiteY2" fmla="*/ 8254 h 16507"/>
                <a:gd name="connsiteX3" fmla="*/ 8659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59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5"/>
                    <a:pt x="3877" y="0"/>
                    <a:pt x="8659" y="0"/>
                  </a:cubicBezTo>
                  <a:cubicBezTo>
                    <a:pt x="13442" y="0"/>
                    <a:pt x="17319" y="3695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C3B98028-7142-4151-A02A-D3B06E92A9A8}"/>
                </a:ext>
              </a:extLst>
            </p:cNvPr>
            <p:cNvSpPr/>
            <p:nvPr/>
          </p:nvSpPr>
          <p:spPr>
            <a:xfrm>
              <a:off x="2755576" y="-274935"/>
              <a:ext cx="16507" cy="15695"/>
            </a:xfrm>
            <a:custGeom>
              <a:avLst/>
              <a:gdLst>
                <a:gd name="connsiteX0" fmla="*/ 16508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8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8" y="7848"/>
                  </a:moveTo>
                  <a:cubicBezTo>
                    <a:pt x="16508" y="12182"/>
                    <a:pt x="12812" y="15696"/>
                    <a:pt x="8254" y="15696"/>
                  </a:cubicBezTo>
                  <a:cubicBezTo>
                    <a:pt x="3696" y="15696"/>
                    <a:pt x="0" y="12182"/>
                    <a:pt x="0" y="7848"/>
                  </a:cubicBezTo>
                  <a:cubicBezTo>
                    <a:pt x="0" y="3514"/>
                    <a:pt x="3696" y="0"/>
                    <a:pt x="8254" y="0"/>
                  </a:cubicBezTo>
                  <a:cubicBezTo>
                    <a:pt x="12812" y="0"/>
                    <a:pt x="16508" y="3514"/>
                    <a:pt x="16508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EE5895B3-4F99-49DD-BD24-8D2F8420BF9A}"/>
                </a:ext>
              </a:extLst>
            </p:cNvPr>
            <p:cNvSpPr/>
            <p:nvPr/>
          </p:nvSpPr>
          <p:spPr>
            <a:xfrm>
              <a:off x="2755847" y="-133404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ED3CC215-E70E-4494-BCDC-F225D8AD714D}"/>
                </a:ext>
              </a:extLst>
            </p:cNvPr>
            <p:cNvSpPr/>
            <p:nvPr/>
          </p:nvSpPr>
          <p:spPr>
            <a:xfrm>
              <a:off x="2756253" y="8262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591499DC-836B-4944-A94C-3DABA2699AFC}"/>
                </a:ext>
              </a:extLst>
            </p:cNvPr>
            <p:cNvSpPr/>
            <p:nvPr/>
          </p:nvSpPr>
          <p:spPr>
            <a:xfrm>
              <a:off x="2756794" y="149793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1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6F44693E-5708-49B7-9AA5-39999367DF20}"/>
                </a:ext>
              </a:extLst>
            </p:cNvPr>
            <p:cNvSpPr/>
            <p:nvPr/>
          </p:nvSpPr>
          <p:spPr>
            <a:xfrm>
              <a:off x="2757200" y="291324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9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1CEC39DD-3A67-4D39-BE40-81BB23E01351}"/>
                </a:ext>
              </a:extLst>
            </p:cNvPr>
            <p:cNvSpPr/>
            <p:nvPr/>
          </p:nvSpPr>
          <p:spPr>
            <a:xfrm>
              <a:off x="2757606" y="432856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84EB6784-EAD1-49F3-AE46-6E771423D619}"/>
                </a:ext>
              </a:extLst>
            </p:cNvPr>
            <p:cNvSpPr/>
            <p:nvPr/>
          </p:nvSpPr>
          <p:spPr>
            <a:xfrm>
              <a:off x="2758012" y="574387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7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7" y="8524"/>
                    <a:pt x="11637" y="5548"/>
                  </a:cubicBezTo>
                  <a:cubicBezTo>
                    <a:pt x="11637" y="2571"/>
                    <a:pt x="9066" y="0"/>
                    <a:pt x="5818" y="0"/>
                  </a:cubicBezTo>
                  <a:cubicBezTo>
                    <a:pt x="2571" y="0"/>
                    <a:pt x="0" y="2436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AB93AC9E-2B34-4575-84FD-27AEBD3C354B}"/>
                </a:ext>
              </a:extLst>
            </p:cNvPr>
            <p:cNvSpPr/>
            <p:nvPr/>
          </p:nvSpPr>
          <p:spPr>
            <a:xfrm>
              <a:off x="2758418" y="715918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F9583361-83D4-484A-A002-8039C6DF11BC}"/>
                </a:ext>
              </a:extLst>
            </p:cNvPr>
            <p:cNvSpPr/>
            <p:nvPr/>
          </p:nvSpPr>
          <p:spPr>
            <a:xfrm>
              <a:off x="2758418" y="857044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9E984DCB-862B-4D7C-8030-A98C42E6892D}"/>
                </a:ext>
              </a:extLst>
            </p:cNvPr>
            <p:cNvSpPr/>
            <p:nvPr/>
          </p:nvSpPr>
          <p:spPr>
            <a:xfrm>
              <a:off x="2758824" y="998575"/>
              <a:ext cx="10013" cy="9471"/>
            </a:xfrm>
            <a:custGeom>
              <a:avLst/>
              <a:gdLst>
                <a:gd name="connsiteX0" fmla="*/ 0 w 10013"/>
                <a:gd name="connsiteY0" fmla="*/ 4736 h 9471"/>
                <a:gd name="connsiteX1" fmla="*/ 5006 w 10013"/>
                <a:gd name="connsiteY1" fmla="*/ 9471 h 9471"/>
                <a:gd name="connsiteX2" fmla="*/ 10013 w 10013"/>
                <a:gd name="connsiteY2" fmla="*/ 4736 h 9471"/>
                <a:gd name="connsiteX3" fmla="*/ 5006 w 10013"/>
                <a:gd name="connsiteY3" fmla="*/ 0 h 9471"/>
                <a:gd name="connsiteX4" fmla="*/ 0 w 10013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3" h="9471">
                  <a:moveTo>
                    <a:pt x="0" y="4736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3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9472B796-3C23-43CC-8F49-C81A8E6A2940}"/>
                </a:ext>
              </a:extLst>
            </p:cNvPr>
            <p:cNvSpPr/>
            <p:nvPr/>
          </p:nvSpPr>
          <p:spPr>
            <a:xfrm>
              <a:off x="2759230" y="1140106"/>
              <a:ext cx="9201" cy="8659"/>
            </a:xfrm>
            <a:custGeom>
              <a:avLst/>
              <a:gdLst>
                <a:gd name="connsiteX0" fmla="*/ 0 w 9201"/>
                <a:gd name="connsiteY0" fmla="*/ 4330 h 8659"/>
                <a:gd name="connsiteX1" fmla="*/ 4600 w 9201"/>
                <a:gd name="connsiteY1" fmla="*/ 8660 h 8659"/>
                <a:gd name="connsiteX2" fmla="*/ 9201 w 9201"/>
                <a:gd name="connsiteY2" fmla="*/ 4330 h 8659"/>
                <a:gd name="connsiteX3" fmla="*/ 4600 w 9201"/>
                <a:gd name="connsiteY3" fmla="*/ 0 h 8659"/>
                <a:gd name="connsiteX4" fmla="*/ 0 w 9201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1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B193FAEE-3898-4176-B307-F9561195D5F6}"/>
                </a:ext>
              </a:extLst>
            </p:cNvPr>
            <p:cNvSpPr/>
            <p:nvPr/>
          </p:nvSpPr>
          <p:spPr>
            <a:xfrm>
              <a:off x="2759636" y="1281773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4E3F6A06-E433-4769-B9CA-FD9A244BF3D2}"/>
                </a:ext>
              </a:extLst>
            </p:cNvPr>
            <p:cNvSpPr/>
            <p:nvPr/>
          </p:nvSpPr>
          <p:spPr>
            <a:xfrm>
              <a:off x="2759636" y="1422898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1A0568AD-7B6B-4922-82CE-1F8C15D51022}"/>
                </a:ext>
              </a:extLst>
            </p:cNvPr>
            <p:cNvSpPr/>
            <p:nvPr/>
          </p:nvSpPr>
          <p:spPr>
            <a:xfrm>
              <a:off x="2760042" y="1564429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8 w 7577"/>
                <a:gd name="connsiteY1" fmla="*/ 7036 h 7035"/>
                <a:gd name="connsiteX2" fmla="*/ 0 w 7577"/>
                <a:gd name="connsiteY2" fmla="*/ 3518 h 7035"/>
                <a:gd name="connsiteX3" fmla="*/ 3788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8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8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5D1DD18E-A939-4AF6-BC5E-B2879C58D0E4}"/>
                </a:ext>
              </a:extLst>
            </p:cNvPr>
            <p:cNvSpPr/>
            <p:nvPr/>
          </p:nvSpPr>
          <p:spPr>
            <a:xfrm>
              <a:off x="2760447" y="1705961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D979E157-D5F6-4540-9422-361DDB46C779}"/>
                </a:ext>
              </a:extLst>
            </p:cNvPr>
            <p:cNvSpPr/>
            <p:nvPr/>
          </p:nvSpPr>
          <p:spPr>
            <a:xfrm>
              <a:off x="2760853" y="1847492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72111627-0CAA-499E-84E3-3D25A7B51146}"/>
                </a:ext>
              </a:extLst>
            </p:cNvPr>
            <p:cNvSpPr/>
            <p:nvPr/>
          </p:nvSpPr>
          <p:spPr>
            <a:xfrm>
              <a:off x="2760853" y="1988743"/>
              <a:ext cx="5683" cy="5421"/>
            </a:xfrm>
            <a:custGeom>
              <a:avLst/>
              <a:gdLst>
                <a:gd name="connsiteX0" fmla="*/ 0 w 5683"/>
                <a:gd name="connsiteY0" fmla="*/ 2716 h 5421"/>
                <a:gd name="connsiteX1" fmla="*/ 2842 w 5683"/>
                <a:gd name="connsiteY1" fmla="*/ 5422 h 5421"/>
                <a:gd name="connsiteX2" fmla="*/ 5683 w 5683"/>
                <a:gd name="connsiteY2" fmla="*/ 2716 h 5421"/>
                <a:gd name="connsiteX3" fmla="*/ 2842 w 5683"/>
                <a:gd name="connsiteY3" fmla="*/ 9 h 5421"/>
                <a:gd name="connsiteX4" fmla="*/ 0 w 5683"/>
                <a:gd name="connsiteY4" fmla="*/ 2716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1">
                  <a:moveTo>
                    <a:pt x="0" y="2716"/>
                  </a:moveTo>
                  <a:cubicBezTo>
                    <a:pt x="0" y="4204"/>
                    <a:pt x="1353" y="5422"/>
                    <a:pt x="2842" y="5422"/>
                  </a:cubicBezTo>
                  <a:cubicBezTo>
                    <a:pt x="4465" y="5422"/>
                    <a:pt x="5683" y="4204"/>
                    <a:pt x="5683" y="2716"/>
                  </a:cubicBezTo>
                  <a:cubicBezTo>
                    <a:pt x="5683" y="1227"/>
                    <a:pt x="4330" y="9"/>
                    <a:pt x="2842" y="9"/>
                  </a:cubicBezTo>
                  <a:cubicBezTo>
                    <a:pt x="1353" y="-126"/>
                    <a:pt x="0" y="1227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79F6F075-473C-41C8-BA5B-4E3DF0D69639}"/>
                </a:ext>
              </a:extLst>
            </p:cNvPr>
            <p:cNvSpPr/>
            <p:nvPr/>
          </p:nvSpPr>
          <p:spPr>
            <a:xfrm>
              <a:off x="2761260" y="2130284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1082"/>
                    <a:pt x="3789" y="0"/>
                    <a:pt x="2435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6F70ED14-B1E7-4F82-B966-C90A42A604EF}"/>
                </a:ext>
              </a:extLst>
            </p:cNvPr>
            <p:cNvSpPr/>
            <p:nvPr/>
          </p:nvSpPr>
          <p:spPr>
            <a:xfrm>
              <a:off x="2761260" y="2271409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BB9BD145-2AE8-4C8E-8F62-4C3311B0C742}"/>
                </a:ext>
              </a:extLst>
            </p:cNvPr>
            <p:cNvSpPr/>
            <p:nvPr/>
          </p:nvSpPr>
          <p:spPr>
            <a:xfrm>
              <a:off x="2602409" y="-98380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D2642F9D-8AE8-4D1E-A87C-B5A17F8F9896}"/>
                </a:ext>
              </a:extLst>
            </p:cNvPr>
            <p:cNvSpPr/>
            <p:nvPr/>
          </p:nvSpPr>
          <p:spPr>
            <a:xfrm>
              <a:off x="2602409" y="-842684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A5703418-D431-4090-9E7D-BDE204323430}"/>
                </a:ext>
              </a:extLst>
            </p:cNvPr>
            <p:cNvSpPr/>
            <p:nvPr/>
          </p:nvSpPr>
          <p:spPr>
            <a:xfrm>
              <a:off x="2602815" y="-701017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D3AB9017-78EC-4450-82A5-8BA1B59DB5BD}"/>
                </a:ext>
              </a:extLst>
            </p:cNvPr>
            <p:cNvSpPr/>
            <p:nvPr/>
          </p:nvSpPr>
          <p:spPr>
            <a:xfrm>
              <a:off x="2603221" y="-559486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4 w 21649"/>
                <a:gd name="connsiteY1" fmla="*/ 20296 h 20296"/>
                <a:gd name="connsiteX2" fmla="*/ 21649 w 21649"/>
                <a:gd name="connsiteY2" fmla="*/ 10148 h 20296"/>
                <a:gd name="connsiteX3" fmla="*/ 10824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4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0"/>
                    <a:pt x="16778" y="0"/>
                    <a:pt x="10824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5FA8C038-CF6F-4F45-9555-66C4DB6158FD}"/>
                </a:ext>
              </a:extLst>
            </p:cNvPr>
            <p:cNvSpPr/>
            <p:nvPr/>
          </p:nvSpPr>
          <p:spPr>
            <a:xfrm>
              <a:off x="2604168" y="-417549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5"/>
                    <a:pt x="15560" y="0"/>
                    <a:pt x="10013" y="0"/>
                  </a:cubicBezTo>
                  <a:cubicBezTo>
                    <a:pt x="4330" y="0"/>
                    <a:pt x="0" y="4195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930C9E01-710B-4CD9-85DB-2716B31454E4}"/>
                </a:ext>
              </a:extLst>
            </p:cNvPr>
            <p:cNvSpPr/>
            <p:nvPr/>
          </p:nvSpPr>
          <p:spPr>
            <a:xfrm>
              <a:off x="2604574" y="-276153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4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ECF6954A-4962-4AB4-9ED8-C8974DA22AA3}"/>
                </a:ext>
              </a:extLst>
            </p:cNvPr>
            <p:cNvSpPr/>
            <p:nvPr/>
          </p:nvSpPr>
          <p:spPr>
            <a:xfrm>
              <a:off x="2604980" y="-134621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7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7" y="13395"/>
                    <a:pt x="18267" y="8660"/>
                  </a:cubicBezTo>
                  <a:cubicBezTo>
                    <a:pt x="18267" y="3924"/>
                    <a:pt x="14207" y="0"/>
                    <a:pt x="9066" y="0"/>
                  </a:cubicBezTo>
                  <a:cubicBezTo>
                    <a:pt x="4059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7CC4707B-F00B-4167-87AD-4B99F1615C93}"/>
                </a:ext>
              </a:extLst>
            </p:cNvPr>
            <p:cNvSpPr/>
            <p:nvPr/>
          </p:nvSpPr>
          <p:spPr>
            <a:xfrm>
              <a:off x="2605385" y="704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982D3044-B5A6-422D-8A0F-4D3980159F11}"/>
                </a:ext>
              </a:extLst>
            </p:cNvPr>
            <p:cNvSpPr/>
            <p:nvPr/>
          </p:nvSpPr>
          <p:spPr>
            <a:xfrm>
              <a:off x="2605791" y="148575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29E173C1-A535-40B4-9E27-981520128EC3}"/>
                </a:ext>
              </a:extLst>
            </p:cNvPr>
            <p:cNvSpPr/>
            <p:nvPr/>
          </p:nvSpPr>
          <p:spPr>
            <a:xfrm>
              <a:off x="2606197" y="290107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BD16C081-7FB2-4E34-B593-05AEFA75B13B}"/>
                </a:ext>
              </a:extLst>
            </p:cNvPr>
            <p:cNvSpPr/>
            <p:nvPr/>
          </p:nvSpPr>
          <p:spPr>
            <a:xfrm>
              <a:off x="2607009" y="432044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85623BA4-215C-4497-85FA-9FC8242A96B5}"/>
                </a:ext>
              </a:extLst>
            </p:cNvPr>
            <p:cNvSpPr/>
            <p:nvPr/>
          </p:nvSpPr>
          <p:spPr>
            <a:xfrm>
              <a:off x="2607415" y="573710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8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C1F317D1-463A-48E2-A344-58694A31A4D5}"/>
                </a:ext>
              </a:extLst>
            </p:cNvPr>
            <p:cNvSpPr/>
            <p:nvPr/>
          </p:nvSpPr>
          <p:spPr>
            <a:xfrm>
              <a:off x="2607415" y="714836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8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78174C28-AF9A-4A7C-80F7-29FE7BB4AD5D}"/>
                </a:ext>
              </a:extLst>
            </p:cNvPr>
            <p:cNvSpPr/>
            <p:nvPr/>
          </p:nvSpPr>
          <p:spPr>
            <a:xfrm>
              <a:off x="2607821" y="856367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A36C01CE-EC5B-41AA-9096-72F366748BAE}"/>
                </a:ext>
              </a:extLst>
            </p:cNvPr>
            <p:cNvSpPr/>
            <p:nvPr/>
          </p:nvSpPr>
          <p:spPr>
            <a:xfrm>
              <a:off x="2608227" y="997763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DB818B32-C680-43F3-B5D6-2A8134DC757F}"/>
                </a:ext>
              </a:extLst>
            </p:cNvPr>
            <p:cNvSpPr/>
            <p:nvPr/>
          </p:nvSpPr>
          <p:spPr>
            <a:xfrm>
              <a:off x="2608633" y="1139294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135"/>
                    <a:pt x="0" y="2436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734CC22A-8AB7-432F-99FB-A09D6E90469E}"/>
                </a:ext>
              </a:extLst>
            </p:cNvPr>
            <p:cNvSpPr/>
            <p:nvPr/>
          </p:nvSpPr>
          <p:spPr>
            <a:xfrm>
              <a:off x="2609039" y="1280961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030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BA245618-106A-4E6A-8098-11DAD4EC6AFC}"/>
                </a:ext>
              </a:extLst>
            </p:cNvPr>
            <p:cNvSpPr/>
            <p:nvPr/>
          </p:nvSpPr>
          <p:spPr>
            <a:xfrm>
              <a:off x="2609445" y="142249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165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7EBAB1B8-F386-4A29-9F5C-FAA53A96E46D}"/>
                </a:ext>
              </a:extLst>
            </p:cNvPr>
            <p:cNvSpPr/>
            <p:nvPr/>
          </p:nvSpPr>
          <p:spPr>
            <a:xfrm>
              <a:off x="2609445" y="1563617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165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AD15A1A-C866-4D82-A1BB-ABB52551B222}"/>
                </a:ext>
              </a:extLst>
            </p:cNvPr>
            <p:cNvSpPr/>
            <p:nvPr/>
          </p:nvSpPr>
          <p:spPr>
            <a:xfrm>
              <a:off x="2609851" y="1705149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C57E3243-8AA4-4828-88CF-D5A5ECB692F9}"/>
                </a:ext>
              </a:extLst>
            </p:cNvPr>
            <p:cNvSpPr/>
            <p:nvPr/>
          </p:nvSpPr>
          <p:spPr>
            <a:xfrm>
              <a:off x="2610392" y="1846680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07AD28E8-69DB-4A60-BA5E-25D825238855}"/>
                </a:ext>
              </a:extLst>
            </p:cNvPr>
            <p:cNvSpPr/>
            <p:nvPr/>
          </p:nvSpPr>
          <p:spPr>
            <a:xfrm>
              <a:off x="2610392" y="1987941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33BF7D6A-D04E-4BCE-AFF2-F6480F9F3FD4}"/>
                </a:ext>
              </a:extLst>
            </p:cNvPr>
            <p:cNvSpPr/>
            <p:nvPr/>
          </p:nvSpPr>
          <p:spPr>
            <a:xfrm>
              <a:off x="2610798" y="2129472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39AA192E-A2D3-41B1-857C-431505C4C467}"/>
                </a:ext>
              </a:extLst>
            </p:cNvPr>
            <p:cNvSpPr/>
            <p:nvPr/>
          </p:nvSpPr>
          <p:spPr>
            <a:xfrm>
              <a:off x="2611204" y="2271003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5"/>
                    <a:pt x="1353" y="5412"/>
                    <a:pt x="2841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8582DE68-9067-442B-8420-812211638D88}"/>
                </a:ext>
              </a:extLst>
            </p:cNvPr>
            <p:cNvSpPr/>
            <p:nvPr/>
          </p:nvSpPr>
          <p:spPr>
            <a:xfrm>
              <a:off x="2611204" y="2412129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21B6B29B-1C9F-4455-8F33-F4D1010E0EBC}"/>
                </a:ext>
              </a:extLst>
            </p:cNvPr>
            <p:cNvSpPr/>
            <p:nvPr/>
          </p:nvSpPr>
          <p:spPr>
            <a:xfrm>
              <a:off x="2611610" y="2553784"/>
              <a:ext cx="4871" cy="4611"/>
            </a:xfrm>
            <a:custGeom>
              <a:avLst/>
              <a:gdLst>
                <a:gd name="connsiteX0" fmla="*/ 0 w 4871"/>
                <a:gd name="connsiteY0" fmla="*/ 2311 h 4611"/>
                <a:gd name="connsiteX1" fmla="*/ 2435 w 4871"/>
                <a:gd name="connsiteY1" fmla="*/ 4612 h 4611"/>
                <a:gd name="connsiteX2" fmla="*/ 4871 w 4871"/>
                <a:gd name="connsiteY2" fmla="*/ 2311 h 4611"/>
                <a:gd name="connsiteX3" fmla="*/ 2435 w 4871"/>
                <a:gd name="connsiteY3" fmla="*/ 11 h 4611"/>
                <a:gd name="connsiteX4" fmla="*/ 0 w 4871"/>
                <a:gd name="connsiteY4" fmla="*/ 2311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1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1"/>
                  </a:cubicBezTo>
                  <a:cubicBezTo>
                    <a:pt x="4871" y="1094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2A33170C-11BC-4CDB-BE19-4B9A9DDE50BC}"/>
                </a:ext>
              </a:extLst>
            </p:cNvPr>
            <p:cNvSpPr/>
            <p:nvPr/>
          </p:nvSpPr>
          <p:spPr>
            <a:xfrm>
              <a:off x="2451135" y="-985433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4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818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BD889917-4CD0-400F-AA57-4E0620EE66F3}"/>
                </a:ext>
              </a:extLst>
            </p:cNvPr>
            <p:cNvSpPr/>
            <p:nvPr/>
          </p:nvSpPr>
          <p:spPr>
            <a:xfrm>
              <a:off x="2451135" y="-844307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4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818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22C48692-16D5-4597-9E11-EB2A573E5956}"/>
                </a:ext>
              </a:extLst>
            </p:cNvPr>
            <p:cNvSpPr/>
            <p:nvPr/>
          </p:nvSpPr>
          <p:spPr>
            <a:xfrm>
              <a:off x="2451541" y="-702641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BD42036F-8BED-4B24-BD17-07FDA6B74F0D}"/>
                </a:ext>
              </a:extLst>
            </p:cNvPr>
            <p:cNvSpPr/>
            <p:nvPr/>
          </p:nvSpPr>
          <p:spPr>
            <a:xfrm>
              <a:off x="2452353" y="-560704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54BA5019-5B6B-4283-AF5D-5286E1A1C2A1}"/>
                </a:ext>
              </a:extLst>
            </p:cNvPr>
            <p:cNvSpPr/>
            <p:nvPr/>
          </p:nvSpPr>
          <p:spPr>
            <a:xfrm>
              <a:off x="2452759" y="-419172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D30D0DC1-EA62-46E7-9DD9-3ACB36B2370E}"/>
                </a:ext>
              </a:extLst>
            </p:cNvPr>
            <p:cNvSpPr/>
            <p:nvPr/>
          </p:nvSpPr>
          <p:spPr>
            <a:xfrm>
              <a:off x="2453165" y="-277641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CDD3B43E-1E95-4781-BB84-2D1D02AC8F98}"/>
                </a:ext>
              </a:extLst>
            </p:cNvPr>
            <p:cNvSpPr/>
            <p:nvPr/>
          </p:nvSpPr>
          <p:spPr>
            <a:xfrm>
              <a:off x="2453977" y="-135704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1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1" y="0"/>
                    <a:pt x="0" y="4465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0728125F-330B-43E8-AC93-F6BB347C9584}"/>
                </a:ext>
              </a:extLst>
            </p:cNvPr>
            <p:cNvSpPr/>
            <p:nvPr/>
          </p:nvSpPr>
          <p:spPr>
            <a:xfrm>
              <a:off x="2454383" y="5959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F0AC73E1-9196-4970-8C7D-25452C89644C}"/>
                </a:ext>
              </a:extLst>
            </p:cNvPr>
            <p:cNvSpPr/>
            <p:nvPr/>
          </p:nvSpPr>
          <p:spPr>
            <a:xfrm>
              <a:off x="2454789" y="147358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B49B95FD-78E9-4429-A3BE-40B10AC4F855}"/>
                </a:ext>
              </a:extLst>
            </p:cNvPr>
            <p:cNvSpPr/>
            <p:nvPr/>
          </p:nvSpPr>
          <p:spPr>
            <a:xfrm>
              <a:off x="2455195" y="288889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6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D8E25A2D-D11B-43B9-93E1-90321987B655}"/>
                </a:ext>
              </a:extLst>
            </p:cNvPr>
            <p:cNvSpPr/>
            <p:nvPr/>
          </p:nvSpPr>
          <p:spPr>
            <a:xfrm>
              <a:off x="2455601" y="430420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84A5B0C7-E474-4B0F-B15B-D453C184ABB6}"/>
                </a:ext>
              </a:extLst>
            </p:cNvPr>
            <p:cNvSpPr/>
            <p:nvPr/>
          </p:nvSpPr>
          <p:spPr>
            <a:xfrm>
              <a:off x="2456412" y="572493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653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28BB11E3-F74C-4A8A-8FD4-A41BBC80DB97}"/>
                </a:ext>
              </a:extLst>
            </p:cNvPr>
            <p:cNvSpPr/>
            <p:nvPr/>
          </p:nvSpPr>
          <p:spPr>
            <a:xfrm>
              <a:off x="2456818" y="714024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6BB37ED9-EC5D-4A43-A07E-B848A850E940}"/>
                </a:ext>
              </a:extLst>
            </p:cNvPr>
            <p:cNvSpPr/>
            <p:nvPr/>
          </p:nvSpPr>
          <p:spPr>
            <a:xfrm>
              <a:off x="2457359" y="855555"/>
              <a:ext cx="14072" cy="13260"/>
            </a:xfrm>
            <a:custGeom>
              <a:avLst/>
              <a:gdLst>
                <a:gd name="connsiteX0" fmla="*/ 0 w 14072"/>
                <a:gd name="connsiteY0" fmla="*/ 6630 h 13260"/>
                <a:gd name="connsiteX1" fmla="*/ 7036 w 14072"/>
                <a:gd name="connsiteY1" fmla="*/ 13260 h 13260"/>
                <a:gd name="connsiteX2" fmla="*/ 14072 w 14072"/>
                <a:gd name="connsiteY2" fmla="*/ 6630 h 13260"/>
                <a:gd name="connsiteX3" fmla="*/ 7036 w 14072"/>
                <a:gd name="connsiteY3" fmla="*/ 0 h 13260"/>
                <a:gd name="connsiteX4" fmla="*/ 0 w 14072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2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6F8DA18D-A5F5-4918-A8C2-2C9BC9CB553D}"/>
                </a:ext>
              </a:extLst>
            </p:cNvPr>
            <p:cNvSpPr/>
            <p:nvPr/>
          </p:nvSpPr>
          <p:spPr>
            <a:xfrm>
              <a:off x="2457766" y="997087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7AB66EAF-D0AC-456D-B249-9B7898BF16A4}"/>
                </a:ext>
              </a:extLst>
            </p:cNvPr>
            <p:cNvSpPr/>
            <p:nvPr/>
          </p:nvSpPr>
          <p:spPr>
            <a:xfrm>
              <a:off x="2458171" y="1138618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E76F2D9D-C2FE-476B-8A84-6E96BC4C3433}"/>
                </a:ext>
              </a:extLst>
            </p:cNvPr>
            <p:cNvSpPr/>
            <p:nvPr/>
          </p:nvSpPr>
          <p:spPr>
            <a:xfrm>
              <a:off x="2458577" y="1280279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8D6969F7-8AD0-424C-9996-2E69648180EA}"/>
                </a:ext>
              </a:extLst>
            </p:cNvPr>
            <p:cNvSpPr/>
            <p:nvPr/>
          </p:nvSpPr>
          <p:spPr>
            <a:xfrm>
              <a:off x="2458577" y="1421404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6B4C3D8A-876F-4790-A1E8-23AF2CF4728D}"/>
                </a:ext>
              </a:extLst>
            </p:cNvPr>
            <p:cNvSpPr/>
            <p:nvPr/>
          </p:nvSpPr>
          <p:spPr>
            <a:xfrm>
              <a:off x="2458983" y="1562806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372FCBA9-901D-4ADC-BC5C-ACC9CACC8F12}"/>
                </a:ext>
              </a:extLst>
            </p:cNvPr>
            <p:cNvSpPr/>
            <p:nvPr/>
          </p:nvSpPr>
          <p:spPr>
            <a:xfrm>
              <a:off x="2459389" y="1704337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1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2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455DE6EC-786B-48BB-B6B3-4F6E59235037}"/>
                </a:ext>
              </a:extLst>
            </p:cNvPr>
            <p:cNvSpPr/>
            <p:nvPr/>
          </p:nvSpPr>
          <p:spPr>
            <a:xfrm>
              <a:off x="2459795" y="1845868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BB5F8C5C-2B5D-492E-8766-9B623D65D4ED}"/>
                </a:ext>
              </a:extLst>
            </p:cNvPr>
            <p:cNvSpPr/>
            <p:nvPr/>
          </p:nvSpPr>
          <p:spPr>
            <a:xfrm>
              <a:off x="2459795" y="198712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B31EE1DA-B87D-40B6-99A8-B461EB0E9FD0}"/>
                </a:ext>
              </a:extLst>
            </p:cNvPr>
            <p:cNvSpPr/>
            <p:nvPr/>
          </p:nvSpPr>
          <p:spPr>
            <a:xfrm>
              <a:off x="2460201" y="2128660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8B543F7D-2F6A-413F-A701-9764305C8F57}"/>
                </a:ext>
              </a:extLst>
            </p:cNvPr>
            <p:cNvSpPr/>
            <p:nvPr/>
          </p:nvSpPr>
          <p:spPr>
            <a:xfrm>
              <a:off x="2460607" y="2270191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86D6A748-1924-42C4-9483-7A169C71C3F4}"/>
                </a:ext>
              </a:extLst>
            </p:cNvPr>
            <p:cNvSpPr/>
            <p:nvPr/>
          </p:nvSpPr>
          <p:spPr>
            <a:xfrm>
              <a:off x="2461013" y="241172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488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4D4BBF8E-6A42-46B8-BE67-F08B4B45F241}"/>
                </a:ext>
              </a:extLst>
            </p:cNvPr>
            <p:cNvSpPr/>
            <p:nvPr/>
          </p:nvSpPr>
          <p:spPr>
            <a:xfrm>
              <a:off x="2461013" y="2552975"/>
              <a:ext cx="6765" cy="6232"/>
            </a:xfrm>
            <a:custGeom>
              <a:avLst/>
              <a:gdLst>
                <a:gd name="connsiteX0" fmla="*/ 0 w 6765"/>
                <a:gd name="connsiteY0" fmla="*/ 3120 h 6232"/>
                <a:gd name="connsiteX1" fmla="*/ 3383 w 6765"/>
                <a:gd name="connsiteY1" fmla="*/ 6233 h 6232"/>
                <a:gd name="connsiteX2" fmla="*/ 6765 w 6765"/>
                <a:gd name="connsiteY2" fmla="*/ 3120 h 6232"/>
                <a:gd name="connsiteX3" fmla="*/ 3383 w 6765"/>
                <a:gd name="connsiteY3" fmla="*/ 9 h 6232"/>
                <a:gd name="connsiteX4" fmla="*/ 0 w 6765"/>
                <a:gd name="connsiteY4" fmla="*/ 3120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0"/>
                  </a:moveTo>
                  <a:cubicBezTo>
                    <a:pt x="0" y="4879"/>
                    <a:pt x="1488" y="6233"/>
                    <a:pt x="3383" y="6233"/>
                  </a:cubicBezTo>
                  <a:cubicBezTo>
                    <a:pt x="5277" y="6233"/>
                    <a:pt x="6765" y="4879"/>
                    <a:pt x="6765" y="3120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8" y="-127"/>
                    <a:pt x="0" y="1362"/>
                    <a:pt x="0" y="31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DEA9E5C5-42DB-4673-9B79-549C49CA82A4}"/>
                </a:ext>
              </a:extLst>
            </p:cNvPr>
            <p:cNvSpPr/>
            <p:nvPr/>
          </p:nvSpPr>
          <p:spPr>
            <a:xfrm>
              <a:off x="2461419" y="2694505"/>
              <a:ext cx="5682" cy="5421"/>
            </a:xfrm>
            <a:custGeom>
              <a:avLst/>
              <a:gdLst>
                <a:gd name="connsiteX0" fmla="*/ 0 w 5682"/>
                <a:gd name="connsiteY0" fmla="*/ 2716 h 5421"/>
                <a:gd name="connsiteX1" fmla="*/ 2842 w 5682"/>
                <a:gd name="connsiteY1" fmla="*/ 5422 h 5421"/>
                <a:gd name="connsiteX2" fmla="*/ 5683 w 5682"/>
                <a:gd name="connsiteY2" fmla="*/ 2716 h 5421"/>
                <a:gd name="connsiteX3" fmla="*/ 2842 w 5682"/>
                <a:gd name="connsiteY3" fmla="*/ 9 h 5421"/>
                <a:gd name="connsiteX4" fmla="*/ 0 w 5682"/>
                <a:gd name="connsiteY4" fmla="*/ 2716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21">
                  <a:moveTo>
                    <a:pt x="0" y="2716"/>
                  </a:moveTo>
                  <a:cubicBezTo>
                    <a:pt x="0" y="4204"/>
                    <a:pt x="1353" y="5422"/>
                    <a:pt x="2842" y="5422"/>
                  </a:cubicBezTo>
                  <a:cubicBezTo>
                    <a:pt x="4465" y="5422"/>
                    <a:pt x="5683" y="4204"/>
                    <a:pt x="5683" y="2716"/>
                  </a:cubicBezTo>
                  <a:cubicBezTo>
                    <a:pt x="5683" y="1227"/>
                    <a:pt x="4330" y="9"/>
                    <a:pt x="2842" y="9"/>
                  </a:cubicBezTo>
                  <a:cubicBezTo>
                    <a:pt x="1353" y="-126"/>
                    <a:pt x="0" y="1227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F0F24940-F543-43AC-ADF1-7FABC8C82B63}"/>
                </a:ext>
              </a:extLst>
            </p:cNvPr>
            <p:cNvSpPr/>
            <p:nvPr/>
          </p:nvSpPr>
          <p:spPr>
            <a:xfrm>
              <a:off x="2461825" y="2836046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1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4"/>
                    <a:pt x="1082" y="4601"/>
                    <a:pt x="2436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1083"/>
                    <a:pt x="3789" y="0"/>
                    <a:pt x="2436" y="0"/>
                  </a:cubicBezTo>
                  <a:cubicBezTo>
                    <a:pt x="1218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6AA46B1D-C965-43D9-99E2-00AEF7078D39}"/>
                </a:ext>
              </a:extLst>
            </p:cNvPr>
            <p:cNvSpPr/>
            <p:nvPr/>
          </p:nvSpPr>
          <p:spPr>
            <a:xfrm>
              <a:off x="2299727" y="-986921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359"/>
                    <a:pt x="23138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F0D2E81A-4493-4A85-A755-D8D3F87AF0F3}"/>
                </a:ext>
              </a:extLst>
            </p:cNvPr>
            <p:cNvSpPr/>
            <p:nvPr/>
          </p:nvSpPr>
          <p:spPr>
            <a:xfrm>
              <a:off x="2299727" y="-84579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A61480A6-C5C5-4A65-B02B-0D8067BA1992}"/>
                </a:ext>
              </a:extLst>
            </p:cNvPr>
            <p:cNvSpPr/>
            <p:nvPr/>
          </p:nvSpPr>
          <p:spPr>
            <a:xfrm>
              <a:off x="2300133" y="-704131"/>
              <a:ext cx="28955" cy="27334"/>
            </a:xfrm>
            <a:custGeom>
              <a:avLst/>
              <a:gdLst>
                <a:gd name="connsiteX0" fmla="*/ 0 w 28955"/>
                <a:gd name="connsiteY0" fmla="*/ 13668 h 27334"/>
                <a:gd name="connsiteX1" fmla="*/ 14478 w 28955"/>
                <a:gd name="connsiteY1" fmla="*/ 27334 h 27334"/>
                <a:gd name="connsiteX2" fmla="*/ 28956 w 28955"/>
                <a:gd name="connsiteY2" fmla="*/ 13668 h 27334"/>
                <a:gd name="connsiteX3" fmla="*/ 14478 w 28955"/>
                <a:gd name="connsiteY3" fmla="*/ 2 h 27334"/>
                <a:gd name="connsiteX4" fmla="*/ 0 w 28955"/>
                <a:gd name="connsiteY4" fmla="*/ 13668 h 2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4">
                  <a:moveTo>
                    <a:pt x="0" y="13668"/>
                  </a:moveTo>
                  <a:cubicBezTo>
                    <a:pt x="0" y="21245"/>
                    <a:pt x="6495" y="27334"/>
                    <a:pt x="14478" y="27334"/>
                  </a:cubicBezTo>
                  <a:cubicBezTo>
                    <a:pt x="22461" y="27334"/>
                    <a:pt x="28956" y="21245"/>
                    <a:pt x="28956" y="13668"/>
                  </a:cubicBezTo>
                  <a:cubicBezTo>
                    <a:pt x="28956" y="6091"/>
                    <a:pt x="22461" y="2"/>
                    <a:pt x="14478" y="2"/>
                  </a:cubicBezTo>
                  <a:cubicBezTo>
                    <a:pt x="6495" y="-133"/>
                    <a:pt x="0" y="6091"/>
                    <a:pt x="0" y="136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1A30E64C-004C-4B69-9AD2-D83207A30491}"/>
                </a:ext>
              </a:extLst>
            </p:cNvPr>
            <p:cNvSpPr/>
            <p:nvPr/>
          </p:nvSpPr>
          <p:spPr>
            <a:xfrm>
              <a:off x="2300944" y="-562194"/>
              <a:ext cx="27332" cy="25710"/>
            </a:xfrm>
            <a:custGeom>
              <a:avLst/>
              <a:gdLst>
                <a:gd name="connsiteX0" fmla="*/ 0 w 27332"/>
                <a:gd name="connsiteY0" fmla="*/ 12856 h 25710"/>
                <a:gd name="connsiteX1" fmla="*/ 13666 w 27332"/>
                <a:gd name="connsiteY1" fmla="*/ 25711 h 25710"/>
                <a:gd name="connsiteX2" fmla="*/ 27332 w 27332"/>
                <a:gd name="connsiteY2" fmla="*/ 12856 h 25710"/>
                <a:gd name="connsiteX3" fmla="*/ 13666 w 27332"/>
                <a:gd name="connsiteY3" fmla="*/ 2 h 25710"/>
                <a:gd name="connsiteX4" fmla="*/ 0 w 27332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089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121D5161-D4AB-4EE4-B347-7AE78A5C85A7}"/>
                </a:ext>
              </a:extLst>
            </p:cNvPr>
            <p:cNvSpPr/>
            <p:nvPr/>
          </p:nvSpPr>
          <p:spPr>
            <a:xfrm>
              <a:off x="2301756" y="-420390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6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9D908FA3-3CD9-4EEC-9FD9-A130F2E57C33}"/>
                </a:ext>
              </a:extLst>
            </p:cNvPr>
            <p:cNvSpPr/>
            <p:nvPr/>
          </p:nvSpPr>
          <p:spPr>
            <a:xfrm>
              <a:off x="2302162" y="-278859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7" y="23543"/>
                    <a:pt x="12448" y="23543"/>
                  </a:cubicBezTo>
                  <a:cubicBezTo>
                    <a:pt x="19349" y="23543"/>
                    <a:pt x="24896" y="18266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7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F751E4F6-ECEB-4FF4-92D4-E678CFC376B3}"/>
                </a:ext>
              </a:extLst>
            </p:cNvPr>
            <p:cNvSpPr/>
            <p:nvPr/>
          </p:nvSpPr>
          <p:spPr>
            <a:xfrm>
              <a:off x="2302568" y="-137327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135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A741FB57-AEF6-46F1-876E-1A73CA30F625}"/>
                </a:ext>
              </a:extLst>
            </p:cNvPr>
            <p:cNvSpPr/>
            <p:nvPr/>
          </p:nvSpPr>
          <p:spPr>
            <a:xfrm>
              <a:off x="2302974" y="4338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771FFF5D-A87D-4789-AA4E-814792104686}"/>
                </a:ext>
              </a:extLst>
            </p:cNvPr>
            <p:cNvSpPr/>
            <p:nvPr/>
          </p:nvSpPr>
          <p:spPr>
            <a:xfrm>
              <a:off x="2303786" y="146275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0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158D240B-CF42-4BCA-AD37-6C5203F5A0D5}"/>
                </a:ext>
              </a:extLst>
            </p:cNvPr>
            <p:cNvSpPr/>
            <p:nvPr/>
          </p:nvSpPr>
          <p:spPr>
            <a:xfrm>
              <a:off x="2304327" y="287807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1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1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F600788D-6B10-41F8-A412-CFCC836FA600}"/>
                </a:ext>
              </a:extLst>
            </p:cNvPr>
            <p:cNvSpPr/>
            <p:nvPr/>
          </p:nvSpPr>
          <p:spPr>
            <a:xfrm>
              <a:off x="2304733" y="429338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6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6" y="14478"/>
                    <a:pt x="20026" y="9336"/>
                  </a:cubicBezTo>
                  <a:cubicBezTo>
                    <a:pt x="20026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8006E217-9614-4CE1-809E-1511E6ADE6B7}"/>
                </a:ext>
              </a:extLst>
            </p:cNvPr>
            <p:cNvSpPr/>
            <p:nvPr/>
          </p:nvSpPr>
          <p:spPr>
            <a:xfrm>
              <a:off x="2305545" y="571275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6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789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D08C0EDB-877B-4806-A041-3FD65DF251E9}"/>
                </a:ext>
              </a:extLst>
            </p:cNvPr>
            <p:cNvSpPr/>
            <p:nvPr/>
          </p:nvSpPr>
          <p:spPr>
            <a:xfrm>
              <a:off x="2305951" y="712806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241ECB1C-94C1-4649-A0C5-1E0847F7E8FD}"/>
                </a:ext>
              </a:extLst>
            </p:cNvPr>
            <p:cNvSpPr/>
            <p:nvPr/>
          </p:nvSpPr>
          <p:spPr>
            <a:xfrm>
              <a:off x="2306357" y="854337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A55D9430-9898-4CF0-AB82-8A6AA4D9D5CD}"/>
                </a:ext>
              </a:extLst>
            </p:cNvPr>
            <p:cNvSpPr/>
            <p:nvPr/>
          </p:nvSpPr>
          <p:spPr>
            <a:xfrm>
              <a:off x="2306763" y="995869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B406D9F2-7C83-49CE-B307-3B134BD08CC8}"/>
                </a:ext>
              </a:extLst>
            </p:cNvPr>
            <p:cNvSpPr/>
            <p:nvPr/>
          </p:nvSpPr>
          <p:spPr>
            <a:xfrm>
              <a:off x="2307169" y="1137400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CD5DBA55-2F4D-4C35-B48D-BF6709A43CAA}"/>
                </a:ext>
              </a:extLst>
            </p:cNvPr>
            <p:cNvSpPr/>
            <p:nvPr/>
          </p:nvSpPr>
          <p:spPr>
            <a:xfrm>
              <a:off x="2307575" y="1279062"/>
              <a:ext cx="14071" cy="13264"/>
            </a:xfrm>
            <a:custGeom>
              <a:avLst/>
              <a:gdLst>
                <a:gd name="connsiteX0" fmla="*/ 0 w 14071"/>
                <a:gd name="connsiteY0" fmla="*/ 6635 h 13264"/>
                <a:gd name="connsiteX1" fmla="*/ 7036 w 14071"/>
                <a:gd name="connsiteY1" fmla="*/ 13265 h 13264"/>
                <a:gd name="connsiteX2" fmla="*/ 14072 w 14071"/>
                <a:gd name="connsiteY2" fmla="*/ 6635 h 13264"/>
                <a:gd name="connsiteX3" fmla="*/ 7036 w 14071"/>
                <a:gd name="connsiteY3" fmla="*/ 4 h 13264"/>
                <a:gd name="connsiteX4" fmla="*/ 0 w 14071"/>
                <a:gd name="connsiteY4" fmla="*/ 6635 h 1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4">
                  <a:moveTo>
                    <a:pt x="0" y="6635"/>
                  </a:moveTo>
                  <a:cubicBezTo>
                    <a:pt x="0" y="10288"/>
                    <a:pt x="3112" y="13265"/>
                    <a:pt x="7036" y="13265"/>
                  </a:cubicBezTo>
                  <a:cubicBezTo>
                    <a:pt x="10960" y="13265"/>
                    <a:pt x="14072" y="10288"/>
                    <a:pt x="14072" y="6635"/>
                  </a:cubicBezTo>
                  <a:cubicBezTo>
                    <a:pt x="14072" y="2981"/>
                    <a:pt x="10960" y="4"/>
                    <a:pt x="7036" y="4"/>
                  </a:cubicBezTo>
                  <a:cubicBezTo>
                    <a:pt x="3112" y="-131"/>
                    <a:pt x="0" y="2846"/>
                    <a:pt x="0" y="66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D60DED5-224A-4CDF-97FC-7A8D79F2B4FA}"/>
                </a:ext>
              </a:extLst>
            </p:cNvPr>
            <p:cNvSpPr/>
            <p:nvPr/>
          </p:nvSpPr>
          <p:spPr>
            <a:xfrm>
              <a:off x="2307980" y="1420598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43C01CD0-E306-4824-9B22-50BAE80D166B}"/>
                </a:ext>
              </a:extLst>
            </p:cNvPr>
            <p:cNvSpPr/>
            <p:nvPr/>
          </p:nvSpPr>
          <p:spPr>
            <a:xfrm>
              <a:off x="2308386" y="1562129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AC612553-F62D-427A-9DC8-05CC2885C083}"/>
                </a:ext>
              </a:extLst>
            </p:cNvPr>
            <p:cNvSpPr/>
            <p:nvPr/>
          </p:nvSpPr>
          <p:spPr>
            <a:xfrm>
              <a:off x="2308792" y="1703660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6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706" y="0"/>
                    <a:pt x="0" y="2435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ADF96AC6-57F9-4590-884F-A947DB00D21A}"/>
                </a:ext>
              </a:extLst>
            </p:cNvPr>
            <p:cNvSpPr/>
            <p:nvPr/>
          </p:nvSpPr>
          <p:spPr>
            <a:xfrm>
              <a:off x="2309198" y="1845056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436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B217299D-A3F8-4BB8-9806-BB214693637C}"/>
                </a:ext>
              </a:extLst>
            </p:cNvPr>
            <p:cNvSpPr/>
            <p:nvPr/>
          </p:nvSpPr>
          <p:spPr>
            <a:xfrm>
              <a:off x="2309198" y="1986317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32536FE0-2683-440E-BC31-9B6BA91B7D77}"/>
                </a:ext>
              </a:extLst>
            </p:cNvPr>
            <p:cNvSpPr/>
            <p:nvPr/>
          </p:nvSpPr>
          <p:spPr>
            <a:xfrm>
              <a:off x="2309604" y="2127848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7 w 10012"/>
                <a:gd name="connsiteY1" fmla="*/ 9471 h 9471"/>
                <a:gd name="connsiteX2" fmla="*/ 10013 w 10012"/>
                <a:gd name="connsiteY2" fmla="*/ 4736 h 9471"/>
                <a:gd name="connsiteX3" fmla="*/ 5007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6"/>
                    <a:pt x="2165" y="9471"/>
                    <a:pt x="5007" y="9471"/>
                  </a:cubicBezTo>
                  <a:cubicBezTo>
                    <a:pt x="7713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7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D605E2E7-106A-46BF-B443-A0FF9D0A1F4A}"/>
                </a:ext>
              </a:extLst>
            </p:cNvPr>
            <p:cNvSpPr/>
            <p:nvPr/>
          </p:nvSpPr>
          <p:spPr>
            <a:xfrm>
              <a:off x="2310010" y="226937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60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1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165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81858794-AF09-4126-9777-A44891994323}"/>
                </a:ext>
              </a:extLst>
            </p:cNvPr>
            <p:cNvSpPr/>
            <p:nvPr/>
          </p:nvSpPr>
          <p:spPr>
            <a:xfrm>
              <a:off x="2310551" y="241091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3D76415E-3D9A-4972-BA3C-FE7C956914AB}"/>
                </a:ext>
              </a:extLst>
            </p:cNvPr>
            <p:cNvSpPr/>
            <p:nvPr/>
          </p:nvSpPr>
          <p:spPr>
            <a:xfrm>
              <a:off x="2310551" y="2552172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FA84A5BD-E231-4131-A4A5-B3DD55101C1D}"/>
                </a:ext>
              </a:extLst>
            </p:cNvPr>
            <p:cNvSpPr/>
            <p:nvPr/>
          </p:nvSpPr>
          <p:spPr>
            <a:xfrm>
              <a:off x="2310957" y="2693703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9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C4A515F3-CAEF-4048-A8DA-F92184D973E1}"/>
                </a:ext>
              </a:extLst>
            </p:cNvPr>
            <p:cNvSpPr/>
            <p:nvPr/>
          </p:nvSpPr>
          <p:spPr>
            <a:xfrm>
              <a:off x="2311363" y="2835234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A34E0F7F-3620-4FE6-8245-3B5D6F2A9FC0}"/>
                </a:ext>
              </a:extLst>
            </p:cNvPr>
            <p:cNvSpPr/>
            <p:nvPr/>
          </p:nvSpPr>
          <p:spPr>
            <a:xfrm>
              <a:off x="2311769" y="2976765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2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ED7E0989-F950-4E9A-AF4D-64DE1430BD5D}"/>
                </a:ext>
              </a:extLst>
            </p:cNvPr>
            <p:cNvSpPr/>
            <p:nvPr/>
          </p:nvSpPr>
          <p:spPr>
            <a:xfrm>
              <a:off x="2311769" y="3117891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2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CFC56039-3AA7-4939-B38F-51F11248958D}"/>
                </a:ext>
              </a:extLst>
            </p:cNvPr>
            <p:cNvSpPr/>
            <p:nvPr/>
          </p:nvSpPr>
          <p:spPr>
            <a:xfrm>
              <a:off x="2312175" y="3259546"/>
              <a:ext cx="4871" cy="4611"/>
            </a:xfrm>
            <a:custGeom>
              <a:avLst/>
              <a:gdLst>
                <a:gd name="connsiteX0" fmla="*/ 0 w 4871"/>
                <a:gd name="connsiteY0" fmla="*/ 2311 h 4611"/>
                <a:gd name="connsiteX1" fmla="*/ 2436 w 4871"/>
                <a:gd name="connsiteY1" fmla="*/ 4612 h 4611"/>
                <a:gd name="connsiteX2" fmla="*/ 4871 w 4871"/>
                <a:gd name="connsiteY2" fmla="*/ 2311 h 4611"/>
                <a:gd name="connsiteX3" fmla="*/ 2436 w 4871"/>
                <a:gd name="connsiteY3" fmla="*/ 11 h 4611"/>
                <a:gd name="connsiteX4" fmla="*/ 0 w 4871"/>
                <a:gd name="connsiteY4" fmla="*/ 2311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1"/>
                  </a:moveTo>
                  <a:cubicBezTo>
                    <a:pt x="0" y="3665"/>
                    <a:pt x="1082" y="4612"/>
                    <a:pt x="2436" y="4612"/>
                  </a:cubicBezTo>
                  <a:cubicBezTo>
                    <a:pt x="3789" y="4612"/>
                    <a:pt x="4871" y="3529"/>
                    <a:pt x="4871" y="2311"/>
                  </a:cubicBezTo>
                  <a:cubicBezTo>
                    <a:pt x="4871" y="959"/>
                    <a:pt x="3789" y="11"/>
                    <a:pt x="2436" y="11"/>
                  </a:cubicBezTo>
                  <a:cubicBezTo>
                    <a:pt x="1082" y="-124"/>
                    <a:pt x="0" y="959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6B19951F-F8C7-421D-90CD-16C9CBF79568}"/>
                </a:ext>
              </a:extLst>
            </p:cNvPr>
            <p:cNvSpPr/>
            <p:nvPr/>
          </p:nvSpPr>
          <p:spPr>
            <a:xfrm>
              <a:off x="2148318" y="-988545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6FFB471-DE24-4920-A846-7160E5B29A72}"/>
                </a:ext>
              </a:extLst>
            </p:cNvPr>
            <p:cNvSpPr/>
            <p:nvPr/>
          </p:nvSpPr>
          <p:spPr>
            <a:xfrm>
              <a:off x="2148318" y="-847419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B03107AD-3773-4006-BFDB-D4BC50E06251}"/>
                </a:ext>
              </a:extLst>
            </p:cNvPr>
            <p:cNvSpPr/>
            <p:nvPr/>
          </p:nvSpPr>
          <p:spPr>
            <a:xfrm>
              <a:off x="2148724" y="-705753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79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79"/>
                    <a:pt x="16237" y="30579"/>
                  </a:cubicBezTo>
                  <a:cubicBezTo>
                    <a:pt x="25167" y="30579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7" y="0"/>
                    <a:pt x="0" y="6765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D5B4E2B1-9ACF-420E-B6FF-4F8164731D58}"/>
                </a:ext>
              </a:extLst>
            </p:cNvPr>
            <p:cNvSpPr/>
            <p:nvPr/>
          </p:nvSpPr>
          <p:spPr>
            <a:xfrm>
              <a:off x="2149130" y="-564222"/>
              <a:ext cx="31662" cy="29767"/>
            </a:xfrm>
            <a:custGeom>
              <a:avLst/>
              <a:gdLst>
                <a:gd name="connsiteX0" fmla="*/ 0 w 31662"/>
                <a:gd name="connsiteY0" fmla="*/ 14884 h 29767"/>
                <a:gd name="connsiteX1" fmla="*/ 15831 w 31662"/>
                <a:gd name="connsiteY1" fmla="*/ 29768 h 29767"/>
                <a:gd name="connsiteX2" fmla="*/ 31662 w 31662"/>
                <a:gd name="connsiteY2" fmla="*/ 14884 h 29767"/>
                <a:gd name="connsiteX3" fmla="*/ 15831 w 31662"/>
                <a:gd name="connsiteY3" fmla="*/ 0 h 29767"/>
                <a:gd name="connsiteX4" fmla="*/ 0 w 31662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2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17C9D641-AC05-46C1-BB38-347769999E8D}"/>
                </a:ext>
              </a:extLst>
            </p:cNvPr>
            <p:cNvSpPr/>
            <p:nvPr/>
          </p:nvSpPr>
          <p:spPr>
            <a:xfrm>
              <a:off x="2149942" y="-422284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D4982B6-6198-437A-ACA8-1327ECE1A828}"/>
                </a:ext>
              </a:extLst>
            </p:cNvPr>
            <p:cNvSpPr/>
            <p:nvPr/>
          </p:nvSpPr>
          <p:spPr>
            <a:xfrm>
              <a:off x="2150754" y="-280347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3"/>
                    <a:pt x="21784" y="0"/>
                    <a:pt x="14072" y="0"/>
                  </a:cubicBezTo>
                  <a:cubicBezTo>
                    <a:pt x="6359" y="0"/>
                    <a:pt x="0" y="5953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3A3C119E-FFA9-4682-8F47-75BEED513F04}"/>
                </a:ext>
              </a:extLst>
            </p:cNvPr>
            <p:cNvSpPr/>
            <p:nvPr/>
          </p:nvSpPr>
          <p:spPr>
            <a:xfrm>
              <a:off x="2151295" y="-138816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6F43E83E-6801-456C-AC07-DFE61220C806}"/>
                </a:ext>
              </a:extLst>
            </p:cNvPr>
            <p:cNvSpPr/>
            <p:nvPr/>
          </p:nvSpPr>
          <p:spPr>
            <a:xfrm>
              <a:off x="2152107" y="3120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6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DCBFACD5-92A2-412A-AFA2-728CD52341AE}"/>
                </a:ext>
              </a:extLst>
            </p:cNvPr>
            <p:cNvSpPr/>
            <p:nvPr/>
          </p:nvSpPr>
          <p:spPr>
            <a:xfrm>
              <a:off x="2152512" y="144652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CBEA0917-277D-447D-8644-54EBC9371C0B}"/>
                </a:ext>
              </a:extLst>
            </p:cNvPr>
            <p:cNvSpPr/>
            <p:nvPr/>
          </p:nvSpPr>
          <p:spPr>
            <a:xfrm>
              <a:off x="2153324" y="28658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5F14EA11-365F-4C66-BCB3-A9B425E61741}"/>
                </a:ext>
              </a:extLst>
            </p:cNvPr>
            <p:cNvSpPr/>
            <p:nvPr/>
          </p:nvSpPr>
          <p:spPr>
            <a:xfrm>
              <a:off x="2153730" y="428120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1 w 22460"/>
                <a:gd name="connsiteY1" fmla="*/ 21108 h 21107"/>
                <a:gd name="connsiteX2" fmla="*/ 22461 w 22460"/>
                <a:gd name="connsiteY2" fmla="*/ 10554 h 21107"/>
                <a:gd name="connsiteX3" fmla="*/ 11231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AC9EE9FF-5CEF-419C-9717-7A823170CCF0}"/>
                </a:ext>
              </a:extLst>
            </p:cNvPr>
            <p:cNvSpPr/>
            <p:nvPr/>
          </p:nvSpPr>
          <p:spPr>
            <a:xfrm>
              <a:off x="2154136" y="569787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EE64358C-2062-40C9-9032-CE8F2E732C95}"/>
                </a:ext>
              </a:extLst>
            </p:cNvPr>
            <p:cNvSpPr/>
            <p:nvPr/>
          </p:nvSpPr>
          <p:spPr>
            <a:xfrm>
              <a:off x="2154542" y="711315"/>
              <a:ext cx="20837" cy="19487"/>
            </a:xfrm>
            <a:custGeom>
              <a:avLst/>
              <a:gdLst>
                <a:gd name="connsiteX0" fmla="*/ 0 w 20837"/>
                <a:gd name="connsiteY0" fmla="*/ 9745 h 19487"/>
                <a:gd name="connsiteX1" fmla="*/ 10419 w 20837"/>
                <a:gd name="connsiteY1" fmla="*/ 19487 h 19487"/>
                <a:gd name="connsiteX2" fmla="*/ 20837 w 20837"/>
                <a:gd name="connsiteY2" fmla="*/ 9745 h 19487"/>
                <a:gd name="connsiteX3" fmla="*/ 10419 w 20837"/>
                <a:gd name="connsiteY3" fmla="*/ 3 h 19487"/>
                <a:gd name="connsiteX4" fmla="*/ 0 w 20837"/>
                <a:gd name="connsiteY4" fmla="*/ 9745 h 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7">
                  <a:moveTo>
                    <a:pt x="0" y="9745"/>
                  </a:moveTo>
                  <a:cubicBezTo>
                    <a:pt x="0" y="15157"/>
                    <a:pt x="4600" y="19487"/>
                    <a:pt x="10419" y="19487"/>
                  </a:cubicBezTo>
                  <a:cubicBezTo>
                    <a:pt x="16102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0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99C707B1-68A0-4901-B0E3-94FA6A0FF541}"/>
                </a:ext>
              </a:extLst>
            </p:cNvPr>
            <p:cNvSpPr/>
            <p:nvPr/>
          </p:nvSpPr>
          <p:spPr>
            <a:xfrm>
              <a:off x="2155354" y="853120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60C1DC37-7C64-476E-85DA-E98D7D605467}"/>
                </a:ext>
              </a:extLst>
            </p:cNvPr>
            <p:cNvSpPr/>
            <p:nvPr/>
          </p:nvSpPr>
          <p:spPr>
            <a:xfrm>
              <a:off x="2155760" y="994651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19 h 17319"/>
                <a:gd name="connsiteX2" fmla="*/ 18267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531"/>
                    <a:pt x="18267" y="8660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194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9524C23B-C370-44BD-AD8C-7BFDC48D4B05}"/>
                </a:ext>
              </a:extLst>
            </p:cNvPr>
            <p:cNvSpPr/>
            <p:nvPr/>
          </p:nvSpPr>
          <p:spPr>
            <a:xfrm>
              <a:off x="2156166" y="1136182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C9964BF-B730-42E7-A03A-A00E7D6D872F}"/>
                </a:ext>
              </a:extLst>
            </p:cNvPr>
            <p:cNvSpPr/>
            <p:nvPr/>
          </p:nvSpPr>
          <p:spPr>
            <a:xfrm>
              <a:off x="2156572" y="1277849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789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195C450F-45B3-4508-A036-C38F038EBF66}"/>
                </a:ext>
              </a:extLst>
            </p:cNvPr>
            <p:cNvSpPr/>
            <p:nvPr/>
          </p:nvSpPr>
          <p:spPr>
            <a:xfrm>
              <a:off x="2157113" y="1419380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5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5" y="11501"/>
                    <a:pt x="15695" y="7442"/>
                  </a:cubicBezTo>
                  <a:cubicBezTo>
                    <a:pt x="15695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76203420-4FA5-4E76-91F8-4881F71D4054}"/>
                </a:ext>
              </a:extLst>
            </p:cNvPr>
            <p:cNvSpPr/>
            <p:nvPr/>
          </p:nvSpPr>
          <p:spPr>
            <a:xfrm>
              <a:off x="2157925" y="1561317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CA945C52-43AD-4F1B-B34F-BDC9C499D34D}"/>
                </a:ext>
              </a:extLst>
            </p:cNvPr>
            <p:cNvSpPr/>
            <p:nvPr/>
          </p:nvSpPr>
          <p:spPr>
            <a:xfrm>
              <a:off x="2157925" y="1702443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5770E962-15BC-4508-9501-89715AC163EE}"/>
                </a:ext>
              </a:extLst>
            </p:cNvPr>
            <p:cNvSpPr/>
            <p:nvPr/>
          </p:nvSpPr>
          <p:spPr>
            <a:xfrm>
              <a:off x="2158331" y="1843974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2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B97860DB-69F1-42AC-BD29-CD2592DB49EE}"/>
                </a:ext>
              </a:extLst>
            </p:cNvPr>
            <p:cNvSpPr/>
            <p:nvPr/>
          </p:nvSpPr>
          <p:spPr>
            <a:xfrm>
              <a:off x="2158737" y="1985636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2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B6187391-E1A0-4BF6-9878-45E838FE2D85}"/>
                </a:ext>
              </a:extLst>
            </p:cNvPr>
            <p:cNvSpPr/>
            <p:nvPr/>
          </p:nvSpPr>
          <p:spPr>
            <a:xfrm>
              <a:off x="2159143" y="2127036"/>
              <a:ext cx="11636" cy="11095"/>
            </a:xfrm>
            <a:custGeom>
              <a:avLst/>
              <a:gdLst>
                <a:gd name="connsiteX0" fmla="*/ 0 w 11636"/>
                <a:gd name="connsiteY0" fmla="*/ 5548 h 11095"/>
                <a:gd name="connsiteX1" fmla="*/ 5818 w 11636"/>
                <a:gd name="connsiteY1" fmla="*/ 11095 h 11095"/>
                <a:gd name="connsiteX2" fmla="*/ 11636 w 11636"/>
                <a:gd name="connsiteY2" fmla="*/ 5548 h 11095"/>
                <a:gd name="connsiteX3" fmla="*/ 5818 w 11636"/>
                <a:gd name="connsiteY3" fmla="*/ 0 h 11095"/>
                <a:gd name="connsiteX4" fmla="*/ 0 w 11636"/>
                <a:gd name="connsiteY4" fmla="*/ 5548 h 1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5">
                  <a:moveTo>
                    <a:pt x="0" y="5548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60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B22458E0-AFA4-48A3-81C3-90805B73BBAC}"/>
                </a:ext>
              </a:extLst>
            </p:cNvPr>
            <p:cNvSpPr/>
            <p:nvPr/>
          </p:nvSpPr>
          <p:spPr>
            <a:xfrm>
              <a:off x="2159549" y="2268568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FAD45FA-A8B8-48D1-8117-986DB50966D4}"/>
                </a:ext>
              </a:extLst>
            </p:cNvPr>
            <p:cNvSpPr/>
            <p:nvPr/>
          </p:nvSpPr>
          <p:spPr>
            <a:xfrm>
              <a:off x="2159549" y="2409693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436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8EE03B61-7173-4D31-B12E-5495DBAA1606}"/>
                </a:ext>
              </a:extLst>
            </p:cNvPr>
            <p:cNvSpPr/>
            <p:nvPr/>
          </p:nvSpPr>
          <p:spPr>
            <a:xfrm>
              <a:off x="2160360" y="2551766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59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1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2D7FC0B0-6D56-4C43-B5CD-196118099705}"/>
                </a:ext>
              </a:extLst>
            </p:cNvPr>
            <p:cNvSpPr/>
            <p:nvPr/>
          </p:nvSpPr>
          <p:spPr>
            <a:xfrm>
              <a:off x="2160360" y="2692891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59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1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E2ACE0B5-21A7-469E-BEE6-5A8CB136CD46}"/>
                </a:ext>
              </a:extLst>
            </p:cNvPr>
            <p:cNvSpPr/>
            <p:nvPr/>
          </p:nvSpPr>
          <p:spPr>
            <a:xfrm>
              <a:off x="2160766" y="2834422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5 w 8389"/>
                <a:gd name="connsiteY1" fmla="*/ 7848 h 7848"/>
                <a:gd name="connsiteX2" fmla="*/ 8389 w 8389"/>
                <a:gd name="connsiteY2" fmla="*/ 3924 h 7848"/>
                <a:gd name="connsiteX3" fmla="*/ 4195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5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5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87FB6723-64E3-4CF2-BAF1-F236B3720291}"/>
                </a:ext>
              </a:extLst>
            </p:cNvPr>
            <p:cNvSpPr/>
            <p:nvPr/>
          </p:nvSpPr>
          <p:spPr>
            <a:xfrm>
              <a:off x="2161172" y="2975954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EEE0CAF4-F9D2-4D2A-934A-C2A3858B15CC}"/>
                </a:ext>
              </a:extLst>
            </p:cNvPr>
            <p:cNvSpPr/>
            <p:nvPr/>
          </p:nvSpPr>
          <p:spPr>
            <a:xfrm>
              <a:off x="2161172" y="3117079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9B50C1AA-1186-432A-85E5-E9E6FF1B45FC}"/>
                </a:ext>
              </a:extLst>
            </p:cNvPr>
            <p:cNvSpPr/>
            <p:nvPr/>
          </p:nvSpPr>
          <p:spPr>
            <a:xfrm>
              <a:off x="2161578" y="3258737"/>
              <a:ext cx="6765" cy="6232"/>
            </a:xfrm>
            <a:custGeom>
              <a:avLst/>
              <a:gdLst>
                <a:gd name="connsiteX0" fmla="*/ 0 w 6765"/>
                <a:gd name="connsiteY0" fmla="*/ 3120 h 6232"/>
                <a:gd name="connsiteX1" fmla="*/ 3383 w 6765"/>
                <a:gd name="connsiteY1" fmla="*/ 6233 h 6232"/>
                <a:gd name="connsiteX2" fmla="*/ 6765 w 6765"/>
                <a:gd name="connsiteY2" fmla="*/ 3120 h 6232"/>
                <a:gd name="connsiteX3" fmla="*/ 3383 w 6765"/>
                <a:gd name="connsiteY3" fmla="*/ 9 h 6232"/>
                <a:gd name="connsiteX4" fmla="*/ 0 w 6765"/>
                <a:gd name="connsiteY4" fmla="*/ 3120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0"/>
                  </a:moveTo>
                  <a:cubicBezTo>
                    <a:pt x="0" y="4879"/>
                    <a:pt x="1488" y="6233"/>
                    <a:pt x="3383" y="6233"/>
                  </a:cubicBezTo>
                  <a:cubicBezTo>
                    <a:pt x="5277" y="6233"/>
                    <a:pt x="6765" y="4879"/>
                    <a:pt x="6765" y="3120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8" y="-127"/>
                    <a:pt x="0" y="1362"/>
                    <a:pt x="0" y="31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5F697895-4FDA-4ACE-9C9D-002B3DEBD3C0}"/>
                </a:ext>
              </a:extLst>
            </p:cNvPr>
            <p:cNvSpPr/>
            <p:nvPr/>
          </p:nvSpPr>
          <p:spPr>
            <a:xfrm>
              <a:off x="2161984" y="3400277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74E9DF96-6D0F-4C4C-BAB5-807DCDBD1038}"/>
                </a:ext>
              </a:extLst>
            </p:cNvPr>
            <p:cNvSpPr/>
            <p:nvPr/>
          </p:nvSpPr>
          <p:spPr>
            <a:xfrm>
              <a:off x="2161984" y="3541402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E07A8D31-E8B6-401F-BBB0-29E25DE2B64D}"/>
                </a:ext>
              </a:extLst>
            </p:cNvPr>
            <p:cNvSpPr/>
            <p:nvPr/>
          </p:nvSpPr>
          <p:spPr>
            <a:xfrm>
              <a:off x="1996503" y="-990439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4980295F-5D4A-4FBD-BA8D-AE35824E5111}"/>
                </a:ext>
              </a:extLst>
            </p:cNvPr>
            <p:cNvSpPr/>
            <p:nvPr/>
          </p:nvSpPr>
          <p:spPr>
            <a:xfrm>
              <a:off x="1996503" y="-849314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983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5117EA26-9408-4731-8D4A-A2F2B16B5B58}"/>
                </a:ext>
              </a:extLst>
            </p:cNvPr>
            <p:cNvSpPr/>
            <p:nvPr/>
          </p:nvSpPr>
          <p:spPr>
            <a:xfrm>
              <a:off x="1997315" y="-707243"/>
              <a:ext cx="35721" cy="33557"/>
            </a:xfrm>
            <a:custGeom>
              <a:avLst/>
              <a:gdLst>
                <a:gd name="connsiteX0" fmla="*/ 0 w 35721"/>
                <a:gd name="connsiteY0" fmla="*/ 16780 h 33557"/>
                <a:gd name="connsiteX1" fmla="*/ 17861 w 35721"/>
                <a:gd name="connsiteY1" fmla="*/ 33558 h 33557"/>
                <a:gd name="connsiteX2" fmla="*/ 35721 w 35721"/>
                <a:gd name="connsiteY2" fmla="*/ 16780 h 33557"/>
                <a:gd name="connsiteX3" fmla="*/ 17861 w 35721"/>
                <a:gd name="connsiteY3" fmla="*/ 2 h 33557"/>
                <a:gd name="connsiteX4" fmla="*/ 0 w 35721"/>
                <a:gd name="connsiteY4" fmla="*/ 16780 h 3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7">
                  <a:moveTo>
                    <a:pt x="0" y="16780"/>
                  </a:moveTo>
                  <a:cubicBezTo>
                    <a:pt x="0" y="26116"/>
                    <a:pt x="7983" y="33558"/>
                    <a:pt x="17861" y="33558"/>
                  </a:cubicBezTo>
                  <a:cubicBezTo>
                    <a:pt x="27738" y="33558"/>
                    <a:pt x="35721" y="25981"/>
                    <a:pt x="35721" y="16780"/>
                  </a:cubicBezTo>
                  <a:cubicBezTo>
                    <a:pt x="35721" y="7444"/>
                    <a:pt x="27738" y="2"/>
                    <a:pt x="17861" y="2"/>
                  </a:cubicBezTo>
                  <a:cubicBezTo>
                    <a:pt x="7983" y="-134"/>
                    <a:pt x="0" y="7444"/>
                    <a:pt x="0" y="167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B35D090A-9267-404B-B4A0-0DD28CF0BFA8}"/>
                </a:ext>
              </a:extLst>
            </p:cNvPr>
            <p:cNvSpPr/>
            <p:nvPr/>
          </p:nvSpPr>
          <p:spPr>
            <a:xfrm>
              <a:off x="1997721" y="-565845"/>
              <a:ext cx="34909" cy="33014"/>
            </a:xfrm>
            <a:custGeom>
              <a:avLst/>
              <a:gdLst>
                <a:gd name="connsiteX0" fmla="*/ 0 w 34909"/>
                <a:gd name="connsiteY0" fmla="*/ 16507 h 33014"/>
                <a:gd name="connsiteX1" fmla="*/ 17455 w 34909"/>
                <a:gd name="connsiteY1" fmla="*/ 33015 h 33014"/>
                <a:gd name="connsiteX2" fmla="*/ 34909 w 34909"/>
                <a:gd name="connsiteY2" fmla="*/ 16507 h 33014"/>
                <a:gd name="connsiteX3" fmla="*/ 17455 w 34909"/>
                <a:gd name="connsiteY3" fmla="*/ 0 h 33014"/>
                <a:gd name="connsiteX4" fmla="*/ 0 w 34909"/>
                <a:gd name="connsiteY4" fmla="*/ 16507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0" y="16507"/>
                  </a:moveTo>
                  <a:cubicBezTo>
                    <a:pt x="0" y="25573"/>
                    <a:pt x="7848" y="33015"/>
                    <a:pt x="17455" y="33015"/>
                  </a:cubicBezTo>
                  <a:cubicBezTo>
                    <a:pt x="27061" y="33015"/>
                    <a:pt x="34909" y="25708"/>
                    <a:pt x="34909" y="16507"/>
                  </a:cubicBezTo>
                  <a:cubicBezTo>
                    <a:pt x="34909" y="7307"/>
                    <a:pt x="27061" y="0"/>
                    <a:pt x="17455" y="0"/>
                  </a:cubicBezTo>
                  <a:cubicBezTo>
                    <a:pt x="7848" y="0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9B362FA7-9F06-4210-8288-6DB6BD808314}"/>
                </a:ext>
              </a:extLst>
            </p:cNvPr>
            <p:cNvSpPr/>
            <p:nvPr/>
          </p:nvSpPr>
          <p:spPr>
            <a:xfrm>
              <a:off x="1998668" y="-423908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D265BB45-B5B2-46E9-9409-810A522FB4F8}"/>
                </a:ext>
              </a:extLst>
            </p:cNvPr>
            <p:cNvSpPr/>
            <p:nvPr/>
          </p:nvSpPr>
          <p:spPr>
            <a:xfrm>
              <a:off x="1999074" y="-282377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79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79"/>
                    <a:pt x="16237" y="30579"/>
                  </a:cubicBezTo>
                  <a:cubicBezTo>
                    <a:pt x="25167" y="30579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171" y="0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D0B01344-BA14-4300-80D1-C01D4119EEAE}"/>
                </a:ext>
              </a:extLst>
            </p:cNvPr>
            <p:cNvSpPr/>
            <p:nvPr/>
          </p:nvSpPr>
          <p:spPr>
            <a:xfrm>
              <a:off x="1999886" y="-140440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901" y="0"/>
                    <a:pt x="0" y="6495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88730AAD-3866-43BA-9975-410EF6135741}"/>
                </a:ext>
              </a:extLst>
            </p:cNvPr>
            <p:cNvSpPr/>
            <p:nvPr/>
          </p:nvSpPr>
          <p:spPr>
            <a:xfrm>
              <a:off x="2000292" y="122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DA6CB85C-00F2-4F70-90D4-EB96E458FAF1}"/>
                </a:ext>
              </a:extLst>
            </p:cNvPr>
            <p:cNvSpPr/>
            <p:nvPr/>
          </p:nvSpPr>
          <p:spPr>
            <a:xfrm>
              <a:off x="2001104" y="143163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9D0258EB-5072-4C7D-ABA6-99D5CC7104DB}"/>
                </a:ext>
              </a:extLst>
            </p:cNvPr>
            <p:cNvSpPr/>
            <p:nvPr/>
          </p:nvSpPr>
          <p:spPr>
            <a:xfrm>
              <a:off x="2001916" y="284965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19"/>
                    <a:pt x="26520" y="12584"/>
                  </a:cubicBezTo>
                  <a:cubicBezTo>
                    <a:pt x="26520" y="5548"/>
                    <a:pt x="20567" y="0"/>
                    <a:pt x="13260" y="0"/>
                  </a:cubicBezTo>
                  <a:cubicBezTo>
                    <a:pt x="5954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BEA7D7E8-1938-4806-8FEA-7CDFEBE48431}"/>
                </a:ext>
              </a:extLst>
            </p:cNvPr>
            <p:cNvSpPr/>
            <p:nvPr/>
          </p:nvSpPr>
          <p:spPr>
            <a:xfrm>
              <a:off x="2002322" y="426496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135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0789141F-73FC-4FD3-971D-EC00D85D9C0E}"/>
                </a:ext>
              </a:extLst>
            </p:cNvPr>
            <p:cNvSpPr/>
            <p:nvPr/>
          </p:nvSpPr>
          <p:spPr>
            <a:xfrm>
              <a:off x="2003133" y="568569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71302B8A-7C58-4853-9C04-7746AEBA638A}"/>
                </a:ext>
              </a:extLst>
            </p:cNvPr>
            <p:cNvSpPr/>
            <p:nvPr/>
          </p:nvSpPr>
          <p:spPr>
            <a:xfrm>
              <a:off x="2003539" y="710100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C8603BE-897E-4DE7-B51B-FAE96BFB5900}"/>
                </a:ext>
              </a:extLst>
            </p:cNvPr>
            <p:cNvSpPr/>
            <p:nvPr/>
          </p:nvSpPr>
          <p:spPr>
            <a:xfrm>
              <a:off x="2004081" y="851631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7A8EED2B-D932-465F-B4FE-C3463CCCD2BB}"/>
                </a:ext>
              </a:extLst>
            </p:cNvPr>
            <p:cNvSpPr/>
            <p:nvPr/>
          </p:nvSpPr>
          <p:spPr>
            <a:xfrm>
              <a:off x="2004893" y="993569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1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8CBBDB8A-B297-4533-B25F-98BFA3509EB9}"/>
                </a:ext>
              </a:extLst>
            </p:cNvPr>
            <p:cNvSpPr/>
            <p:nvPr/>
          </p:nvSpPr>
          <p:spPr>
            <a:xfrm>
              <a:off x="2005298" y="1135100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F9385F36-A2D3-4B2C-87E3-A81FACA27E15}"/>
                </a:ext>
              </a:extLst>
            </p:cNvPr>
            <p:cNvSpPr/>
            <p:nvPr/>
          </p:nvSpPr>
          <p:spPr>
            <a:xfrm>
              <a:off x="2005704" y="1276631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4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D32F22D0-F370-4E72-8465-8389A1A3F7BD}"/>
                </a:ext>
              </a:extLst>
            </p:cNvPr>
            <p:cNvSpPr/>
            <p:nvPr/>
          </p:nvSpPr>
          <p:spPr>
            <a:xfrm>
              <a:off x="2006110" y="1418162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19 h 17319"/>
                <a:gd name="connsiteX2" fmla="*/ 18266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201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618C83B5-1DC8-4660-9CC4-34092B307BC6}"/>
                </a:ext>
              </a:extLst>
            </p:cNvPr>
            <p:cNvSpPr/>
            <p:nvPr/>
          </p:nvSpPr>
          <p:spPr>
            <a:xfrm>
              <a:off x="2006516" y="155969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A622DAD4-3D99-4892-8F02-DD8C7CA40017}"/>
                </a:ext>
              </a:extLst>
            </p:cNvPr>
            <p:cNvSpPr/>
            <p:nvPr/>
          </p:nvSpPr>
          <p:spPr>
            <a:xfrm>
              <a:off x="2006922" y="1701225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D348825C-2ED5-4EA0-94DD-D389B8D8E728}"/>
                </a:ext>
              </a:extLst>
            </p:cNvPr>
            <p:cNvSpPr/>
            <p:nvPr/>
          </p:nvSpPr>
          <p:spPr>
            <a:xfrm>
              <a:off x="2007734" y="1843162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6AB681DE-C0F3-4044-A905-5CA35D2D8AA7}"/>
                </a:ext>
              </a:extLst>
            </p:cNvPr>
            <p:cNvSpPr/>
            <p:nvPr/>
          </p:nvSpPr>
          <p:spPr>
            <a:xfrm>
              <a:off x="2008140" y="1984829"/>
              <a:ext cx="14072" cy="13260"/>
            </a:xfrm>
            <a:custGeom>
              <a:avLst/>
              <a:gdLst>
                <a:gd name="connsiteX0" fmla="*/ 0 w 14072"/>
                <a:gd name="connsiteY0" fmla="*/ 6630 h 13260"/>
                <a:gd name="connsiteX1" fmla="*/ 7036 w 14072"/>
                <a:gd name="connsiteY1" fmla="*/ 13260 h 13260"/>
                <a:gd name="connsiteX2" fmla="*/ 14072 w 14072"/>
                <a:gd name="connsiteY2" fmla="*/ 6630 h 13260"/>
                <a:gd name="connsiteX3" fmla="*/ 7036 w 14072"/>
                <a:gd name="connsiteY3" fmla="*/ 0 h 13260"/>
                <a:gd name="connsiteX4" fmla="*/ 0 w 14072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2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247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9389AD49-B2D3-4F2B-B140-78E3B7720C94}"/>
                </a:ext>
              </a:extLst>
            </p:cNvPr>
            <p:cNvSpPr/>
            <p:nvPr/>
          </p:nvSpPr>
          <p:spPr>
            <a:xfrm>
              <a:off x="2008546" y="2126360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1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1A52685E-35F4-434C-9AF5-5DD444FC881B}"/>
                </a:ext>
              </a:extLst>
            </p:cNvPr>
            <p:cNvSpPr/>
            <p:nvPr/>
          </p:nvSpPr>
          <p:spPr>
            <a:xfrm>
              <a:off x="2008952" y="2267891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70F0F8F4-F8B1-4951-A549-9631B0B9122E}"/>
                </a:ext>
              </a:extLst>
            </p:cNvPr>
            <p:cNvSpPr/>
            <p:nvPr/>
          </p:nvSpPr>
          <p:spPr>
            <a:xfrm>
              <a:off x="2008952" y="2409017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9C12BAC5-225A-40F7-9BE6-2456F2139D1C}"/>
                </a:ext>
              </a:extLst>
            </p:cNvPr>
            <p:cNvSpPr/>
            <p:nvPr/>
          </p:nvSpPr>
          <p:spPr>
            <a:xfrm>
              <a:off x="2009358" y="2550548"/>
              <a:ext cx="11636" cy="10959"/>
            </a:xfrm>
            <a:custGeom>
              <a:avLst/>
              <a:gdLst>
                <a:gd name="connsiteX0" fmla="*/ 0 w 11636"/>
                <a:gd name="connsiteY0" fmla="*/ 5547 h 10959"/>
                <a:gd name="connsiteX1" fmla="*/ 5818 w 11636"/>
                <a:gd name="connsiteY1" fmla="*/ 10960 h 10959"/>
                <a:gd name="connsiteX2" fmla="*/ 11636 w 11636"/>
                <a:gd name="connsiteY2" fmla="*/ 5547 h 10959"/>
                <a:gd name="connsiteX3" fmla="*/ 5818 w 11636"/>
                <a:gd name="connsiteY3" fmla="*/ 0 h 10959"/>
                <a:gd name="connsiteX4" fmla="*/ 0 w 11636"/>
                <a:gd name="connsiteY4" fmla="*/ 5547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7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7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706" y="0"/>
                    <a:pt x="0" y="2435"/>
                    <a:pt x="0" y="55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5A97841C-EBAA-4A72-9706-6802149F667E}"/>
                </a:ext>
              </a:extLst>
            </p:cNvPr>
            <p:cNvSpPr/>
            <p:nvPr/>
          </p:nvSpPr>
          <p:spPr>
            <a:xfrm>
              <a:off x="2009764" y="2692079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4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4" y="7983"/>
                    <a:pt x="10824" y="5142"/>
                  </a:cubicBezTo>
                  <a:cubicBezTo>
                    <a:pt x="10824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4BF34B51-C812-4963-BDCD-547B4E7972B0}"/>
                </a:ext>
              </a:extLst>
            </p:cNvPr>
            <p:cNvSpPr/>
            <p:nvPr/>
          </p:nvSpPr>
          <p:spPr>
            <a:xfrm>
              <a:off x="2010305" y="2833610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B1A32A70-F45B-4E7D-B9A0-B770E1C956D7}"/>
                </a:ext>
              </a:extLst>
            </p:cNvPr>
            <p:cNvSpPr/>
            <p:nvPr/>
          </p:nvSpPr>
          <p:spPr>
            <a:xfrm>
              <a:off x="2010711" y="2975141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683B462D-8385-47A4-85E9-E01F54C7E8BC}"/>
                </a:ext>
              </a:extLst>
            </p:cNvPr>
            <p:cNvSpPr/>
            <p:nvPr/>
          </p:nvSpPr>
          <p:spPr>
            <a:xfrm>
              <a:off x="2010711" y="3116267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4EF1AB51-FDB4-4B30-BD6D-44A9BDBDF3D8}"/>
                </a:ext>
              </a:extLst>
            </p:cNvPr>
            <p:cNvSpPr/>
            <p:nvPr/>
          </p:nvSpPr>
          <p:spPr>
            <a:xfrm>
              <a:off x="2011117" y="3257934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5BCBE7F6-4F00-4C94-83E4-C0B04EE67324}"/>
                </a:ext>
              </a:extLst>
            </p:cNvPr>
            <p:cNvSpPr/>
            <p:nvPr/>
          </p:nvSpPr>
          <p:spPr>
            <a:xfrm>
              <a:off x="2011522" y="3399465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5933594C-057E-4BD1-A005-7A88504FE24C}"/>
                </a:ext>
              </a:extLst>
            </p:cNvPr>
            <p:cNvSpPr/>
            <p:nvPr/>
          </p:nvSpPr>
          <p:spPr>
            <a:xfrm>
              <a:off x="2011793" y="3540996"/>
              <a:ext cx="6765" cy="6224"/>
            </a:xfrm>
            <a:custGeom>
              <a:avLst/>
              <a:gdLst>
                <a:gd name="connsiteX0" fmla="*/ 6765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5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5" y="3112"/>
                  </a:moveTo>
                  <a:cubicBezTo>
                    <a:pt x="6765" y="4831"/>
                    <a:pt x="5251" y="6224"/>
                    <a:pt x="3383" y="6224"/>
                  </a:cubicBezTo>
                  <a:cubicBezTo>
                    <a:pt x="1514" y="6224"/>
                    <a:pt x="0" y="4831"/>
                    <a:pt x="0" y="3112"/>
                  </a:cubicBezTo>
                  <a:cubicBezTo>
                    <a:pt x="0" y="1394"/>
                    <a:pt x="1514" y="0"/>
                    <a:pt x="3383" y="0"/>
                  </a:cubicBezTo>
                  <a:cubicBezTo>
                    <a:pt x="5251" y="0"/>
                    <a:pt x="6765" y="1393"/>
                    <a:pt x="6765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360D54A2-4BEE-40F9-AF0E-20A91F405ED9}"/>
                </a:ext>
              </a:extLst>
            </p:cNvPr>
            <p:cNvSpPr/>
            <p:nvPr/>
          </p:nvSpPr>
          <p:spPr>
            <a:xfrm>
              <a:off x="2011793" y="3682121"/>
              <a:ext cx="6765" cy="6224"/>
            </a:xfrm>
            <a:custGeom>
              <a:avLst/>
              <a:gdLst>
                <a:gd name="connsiteX0" fmla="*/ 6765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5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5" y="3112"/>
                  </a:moveTo>
                  <a:cubicBezTo>
                    <a:pt x="6765" y="4831"/>
                    <a:pt x="5251" y="6224"/>
                    <a:pt x="3383" y="6224"/>
                  </a:cubicBezTo>
                  <a:cubicBezTo>
                    <a:pt x="1514" y="6224"/>
                    <a:pt x="0" y="4831"/>
                    <a:pt x="0" y="3112"/>
                  </a:cubicBezTo>
                  <a:cubicBezTo>
                    <a:pt x="0" y="1393"/>
                    <a:pt x="1514" y="0"/>
                    <a:pt x="3383" y="0"/>
                  </a:cubicBezTo>
                  <a:cubicBezTo>
                    <a:pt x="5251" y="0"/>
                    <a:pt x="6765" y="1393"/>
                    <a:pt x="6765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C71D6FFB-0A89-4500-A465-E070827CA759}"/>
                </a:ext>
              </a:extLst>
            </p:cNvPr>
            <p:cNvSpPr/>
            <p:nvPr/>
          </p:nvSpPr>
          <p:spPr>
            <a:xfrm>
              <a:off x="2012334" y="3823653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EF8495C0-2E17-4DB9-99C4-A627CB73F709}"/>
                </a:ext>
              </a:extLst>
            </p:cNvPr>
            <p:cNvSpPr/>
            <p:nvPr/>
          </p:nvSpPr>
          <p:spPr>
            <a:xfrm>
              <a:off x="2012740" y="3965308"/>
              <a:ext cx="4870" cy="4611"/>
            </a:xfrm>
            <a:custGeom>
              <a:avLst/>
              <a:gdLst>
                <a:gd name="connsiteX0" fmla="*/ 0 w 4870"/>
                <a:gd name="connsiteY0" fmla="*/ 2311 h 4611"/>
                <a:gd name="connsiteX1" fmla="*/ 2435 w 4870"/>
                <a:gd name="connsiteY1" fmla="*/ 4612 h 4611"/>
                <a:gd name="connsiteX2" fmla="*/ 4871 w 4870"/>
                <a:gd name="connsiteY2" fmla="*/ 2311 h 4611"/>
                <a:gd name="connsiteX3" fmla="*/ 2435 w 4870"/>
                <a:gd name="connsiteY3" fmla="*/ 11 h 4611"/>
                <a:gd name="connsiteX4" fmla="*/ 0 w 4870"/>
                <a:gd name="connsiteY4" fmla="*/ 2311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11">
                  <a:moveTo>
                    <a:pt x="0" y="2311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29"/>
                    <a:pt x="4871" y="2311"/>
                  </a:cubicBezTo>
                  <a:cubicBezTo>
                    <a:pt x="4871" y="1094"/>
                    <a:pt x="3789" y="11"/>
                    <a:pt x="2435" y="11"/>
                  </a:cubicBezTo>
                  <a:cubicBezTo>
                    <a:pt x="1082" y="-124"/>
                    <a:pt x="0" y="958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17BA794-AF8A-472C-A618-77271C3AA4AB}"/>
                </a:ext>
              </a:extLst>
            </p:cNvPr>
            <p:cNvSpPr/>
            <p:nvPr/>
          </p:nvSpPr>
          <p:spPr>
            <a:xfrm>
              <a:off x="1844283" y="-992875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1121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135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4C595315-38DC-4C7E-BDE4-F39634226AF9}"/>
                </a:ext>
              </a:extLst>
            </p:cNvPr>
            <p:cNvSpPr/>
            <p:nvPr/>
          </p:nvSpPr>
          <p:spPr>
            <a:xfrm>
              <a:off x="1844283" y="-85174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135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7CED41ED-BC00-4D8F-B9FD-296A0829611B}"/>
                </a:ext>
              </a:extLst>
            </p:cNvPr>
            <p:cNvSpPr/>
            <p:nvPr/>
          </p:nvSpPr>
          <p:spPr>
            <a:xfrm>
              <a:off x="1845636" y="-709271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AF747A09-074B-4237-840A-A1F8EA340D73}"/>
                </a:ext>
              </a:extLst>
            </p:cNvPr>
            <p:cNvSpPr/>
            <p:nvPr/>
          </p:nvSpPr>
          <p:spPr>
            <a:xfrm>
              <a:off x="1846042" y="-567739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B81A131-51AD-4D3D-8E05-5A502C0006EF}"/>
                </a:ext>
              </a:extLst>
            </p:cNvPr>
            <p:cNvSpPr/>
            <p:nvPr/>
          </p:nvSpPr>
          <p:spPr>
            <a:xfrm>
              <a:off x="1847260" y="-425396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7 w 36532"/>
                <a:gd name="connsiteY1" fmla="*/ 34368 h 34368"/>
                <a:gd name="connsiteX2" fmla="*/ 36533 w 36532"/>
                <a:gd name="connsiteY2" fmla="*/ 17184 h 34368"/>
                <a:gd name="connsiteX3" fmla="*/ 18267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9" y="34368"/>
                    <a:pt x="18267" y="34368"/>
                  </a:cubicBezTo>
                  <a:cubicBezTo>
                    <a:pt x="28415" y="34368"/>
                    <a:pt x="36533" y="26656"/>
                    <a:pt x="36533" y="17184"/>
                  </a:cubicBezTo>
                  <a:cubicBezTo>
                    <a:pt x="36533" y="7713"/>
                    <a:pt x="28415" y="0"/>
                    <a:pt x="18267" y="0"/>
                  </a:cubicBezTo>
                  <a:cubicBezTo>
                    <a:pt x="8119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FE00A97D-0F98-4A46-8A0D-FF6A68A52F4F}"/>
                </a:ext>
              </a:extLst>
            </p:cNvPr>
            <p:cNvSpPr/>
            <p:nvPr/>
          </p:nvSpPr>
          <p:spPr>
            <a:xfrm>
              <a:off x="1847666" y="-283865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577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B2F35A17-527C-4FD6-A837-C6A9255E7997}"/>
                </a:ext>
              </a:extLst>
            </p:cNvPr>
            <p:cNvSpPr/>
            <p:nvPr/>
          </p:nvSpPr>
          <p:spPr>
            <a:xfrm>
              <a:off x="1848477" y="-142063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7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307"/>
                    <a:pt x="26520" y="0"/>
                    <a:pt x="17049" y="0"/>
                  </a:cubicBezTo>
                  <a:cubicBezTo>
                    <a:pt x="7577" y="135"/>
                    <a:pt x="0" y="7307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88D42DDA-56F5-4B3E-8523-BB6FF7B5AA03}"/>
                </a:ext>
              </a:extLst>
            </p:cNvPr>
            <p:cNvSpPr/>
            <p:nvPr/>
          </p:nvSpPr>
          <p:spPr>
            <a:xfrm>
              <a:off x="1848883" y="-397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338811C0-9520-4380-A56A-D8886623737A}"/>
                </a:ext>
              </a:extLst>
            </p:cNvPr>
            <p:cNvSpPr/>
            <p:nvPr/>
          </p:nvSpPr>
          <p:spPr>
            <a:xfrm>
              <a:off x="1849695" y="141540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171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21DA89E0-1AAD-4C7D-9AA6-A50B54369A00}"/>
                </a:ext>
              </a:extLst>
            </p:cNvPr>
            <p:cNvSpPr/>
            <p:nvPr/>
          </p:nvSpPr>
          <p:spPr>
            <a:xfrm>
              <a:off x="1850507" y="283477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2713DBB1-0790-44A0-A5F4-0D05181C4B71}"/>
                </a:ext>
              </a:extLst>
            </p:cNvPr>
            <p:cNvSpPr/>
            <p:nvPr/>
          </p:nvSpPr>
          <p:spPr>
            <a:xfrm>
              <a:off x="1851048" y="425008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12E77CBF-75F8-4B72-8756-4ADCDB1FF4B1}"/>
                </a:ext>
              </a:extLst>
            </p:cNvPr>
            <p:cNvSpPr/>
            <p:nvPr/>
          </p:nvSpPr>
          <p:spPr>
            <a:xfrm>
              <a:off x="1851860" y="567080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F42A9EAF-C3C2-4211-BE81-18D0AB28BDC6}"/>
                </a:ext>
              </a:extLst>
            </p:cNvPr>
            <p:cNvSpPr/>
            <p:nvPr/>
          </p:nvSpPr>
          <p:spPr>
            <a:xfrm>
              <a:off x="1852266" y="708476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3" y="25167"/>
                    <a:pt x="13260" y="25167"/>
                  </a:cubicBezTo>
                  <a:cubicBezTo>
                    <a:pt x="20567" y="25167"/>
                    <a:pt x="26520" y="19619"/>
                    <a:pt x="26520" y="12584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3" y="0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D688DFFA-AE8A-4A0B-947D-D1089FAE1FB0}"/>
                </a:ext>
              </a:extLst>
            </p:cNvPr>
            <p:cNvSpPr/>
            <p:nvPr/>
          </p:nvSpPr>
          <p:spPr>
            <a:xfrm>
              <a:off x="1853078" y="850414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7" y="23543"/>
                    <a:pt x="12448" y="23543"/>
                  </a:cubicBezTo>
                  <a:cubicBezTo>
                    <a:pt x="19349" y="23543"/>
                    <a:pt x="24896" y="18266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7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95A7A786-2C98-481C-A2BB-FE08B32C104B}"/>
                </a:ext>
              </a:extLst>
            </p:cNvPr>
            <p:cNvSpPr/>
            <p:nvPr/>
          </p:nvSpPr>
          <p:spPr>
            <a:xfrm>
              <a:off x="1853484" y="991945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8B770DF3-E03E-4091-A970-803605F8C037}"/>
                </a:ext>
              </a:extLst>
            </p:cNvPr>
            <p:cNvSpPr/>
            <p:nvPr/>
          </p:nvSpPr>
          <p:spPr>
            <a:xfrm>
              <a:off x="1853890" y="1133476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0974A2A0-FA99-44D7-B6C1-987BBC6562B0}"/>
                </a:ext>
              </a:extLst>
            </p:cNvPr>
            <p:cNvSpPr/>
            <p:nvPr/>
          </p:nvSpPr>
          <p:spPr>
            <a:xfrm>
              <a:off x="1854702" y="1275546"/>
              <a:ext cx="21649" cy="20298"/>
            </a:xfrm>
            <a:custGeom>
              <a:avLst/>
              <a:gdLst>
                <a:gd name="connsiteX0" fmla="*/ 0 w 21649"/>
                <a:gd name="connsiteY0" fmla="*/ 10151 h 20298"/>
                <a:gd name="connsiteX1" fmla="*/ 10825 w 21649"/>
                <a:gd name="connsiteY1" fmla="*/ 20299 h 20298"/>
                <a:gd name="connsiteX2" fmla="*/ 21649 w 21649"/>
                <a:gd name="connsiteY2" fmla="*/ 10151 h 20298"/>
                <a:gd name="connsiteX3" fmla="*/ 10825 w 21649"/>
                <a:gd name="connsiteY3" fmla="*/ 3 h 20298"/>
                <a:gd name="connsiteX4" fmla="*/ 0 w 21649"/>
                <a:gd name="connsiteY4" fmla="*/ 10151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8">
                  <a:moveTo>
                    <a:pt x="0" y="10151"/>
                  </a:moveTo>
                  <a:cubicBezTo>
                    <a:pt x="0" y="15834"/>
                    <a:pt x="4871" y="20299"/>
                    <a:pt x="10825" y="20299"/>
                  </a:cubicBezTo>
                  <a:cubicBezTo>
                    <a:pt x="16778" y="20299"/>
                    <a:pt x="21649" y="15699"/>
                    <a:pt x="21649" y="10151"/>
                  </a:cubicBezTo>
                  <a:cubicBezTo>
                    <a:pt x="21649" y="4603"/>
                    <a:pt x="16778" y="3"/>
                    <a:pt x="10825" y="3"/>
                  </a:cubicBezTo>
                  <a:cubicBezTo>
                    <a:pt x="4871" y="-132"/>
                    <a:pt x="0" y="4468"/>
                    <a:pt x="0" y="101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650537A2-A63E-4E96-A265-DA82FEE08255}"/>
                </a:ext>
              </a:extLst>
            </p:cNvPr>
            <p:cNvSpPr/>
            <p:nvPr/>
          </p:nvSpPr>
          <p:spPr>
            <a:xfrm>
              <a:off x="1855107" y="1417080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5"/>
                    <a:pt x="4600" y="19484"/>
                    <a:pt x="10419" y="19484"/>
                  </a:cubicBezTo>
                  <a:cubicBezTo>
                    <a:pt x="16102" y="19484"/>
                    <a:pt x="20837" y="15155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80A22CE6-4C8B-4748-A3FC-85044A021E3E}"/>
                </a:ext>
              </a:extLst>
            </p:cNvPr>
            <p:cNvSpPr/>
            <p:nvPr/>
          </p:nvSpPr>
          <p:spPr>
            <a:xfrm>
              <a:off x="1855513" y="1558611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FB8453D4-3CF7-4EDE-9738-A4DE9409BEC6}"/>
                </a:ext>
              </a:extLst>
            </p:cNvPr>
            <p:cNvSpPr/>
            <p:nvPr/>
          </p:nvSpPr>
          <p:spPr>
            <a:xfrm>
              <a:off x="1855919" y="1700007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1B79F03E-084D-42EE-B464-05AFDADCE772}"/>
                </a:ext>
              </a:extLst>
            </p:cNvPr>
            <p:cNvSpPr/>
            <p:nvPr/>
          </p:nvSpPr>
          <p:spPr>
            <a:xfrm>
              <a:off x="1856731" y="184194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20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20" y="12854"/>
                    <a:pt x="17320" y="8254"/>
                  </a:cubicBezTo>
                  <a:cubicBezTo>
                    <a:pt x="17320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EBE2A97C-AAA6-4AC7-AFFD-007C899AD7A0}"/>
                </a:ext>
              </a:extLst>
            </p:cNvPr>
            <p:cNvSpPr/>
            <p:nvPr/>
          </p:nvSpPr>
          <p:spPr>
            <a:xfrm>
              <a:off x="1857272" y="1983611"/>
              <a:ext cx="16507" cy="15695"/>
            </a:xfrm>
            <a:custGeom>
              <a:avLst/>
              <a:gdLst>
                <a:gd name="connsiteX0" fmla="*/ 16508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8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8" y="7848"/>
                  </a:moveTo>
                  <a:cubicBezTo>
                    <a:pt x="16508" y="12182"/>
                    <a:pt x="12812" y="15696"/>
                    <a:pt x="8254" y="15696"/>
                  </a:cubicBezTo>
                  <a:cubicBezTo>
                    <a:pt x="3695" y="15696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8" y="3514"/>
                    <a:pt x="16508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3E606BE7-48C7-4164-8B46-8CA18E5CD9DD}"/>
                </a:ext>
              </a:extLst>
            </p:cNvPr>
            <p:cNvSpPr/>
            <p:nvPr/>
          </p:nvSpPr>
          <p:spPr>
            <a:xfrm>
              <a:off x="1857678" y="2125142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64266DD0-5999-431C-9696-72965B335CC9}"/>
                </a:ext>
              </a:extLst>
            </p:cNvPr>
            <p:cNvSpPr/>
            <p:nvPr/>
          </p:nvSpPr>
          <p:spPr>
            <a:xfrm>
              <a:off x="1858084" y="2266673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247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C13F8BC6-CD0D-43F9-8279-D30D9821CF29}"/>
                </a:ext>
              </a:extLst>
            </p:cNvPr>
            <p:cNvSpPr/>
            <p:nvPr/>
          </p:nvSpPr>
          <p:spPr>
            <a:xfrm>
              <a:off x="1858490" y="2408205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D224C590-FD75-4DB7-9FE8-EBF7026B8FA8}"/>
                </a:ext>
              </a:extLst>
            </p:cNvPr>
            <p:cNvSpPr/>
            <p:nvPr/>
          </p:nvSpPr>
          <p:spPr>
            <a:xfrm>
              <a:off x="1858896" y="2549871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9C45ECCB-05C6-4B76-A201-07F31712EB69}"/>
                </a:ext>
              </a:extLst>
            </p:cNvPr>
            <p:cNvSpPr/>
            <p:nvPr/>
          </p:nvSpPr>
          <p:spPr>
            <a:xfrm>
              <a:off x="1859302" y="2691397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1"/>
                    <a:pt x="2842" y="11641"/>
                    <a:pt x="6224" y="11641"/>
                  </a:cubicBezTo>
                  <a:cubicBezTo>
                    <a:pt x="9607" y="11641"/>
                    <a:pt x="12448" y="9071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797A1483-8FD5-4E1A-99F7-FF3B768AD004}"/>
                </a:ext>
              </a:extLst>
            </p:cNvPr>
            <p:cNvSpPr/>
            <p:nvPr/>
          </p:nvSpPr>
          <p:spPr>
            <a:xfrm>
              <a:off x="1859708" y="2832798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C0F27FD3-379C-4712-A907-0231A651EA6B}"/>
                </a:ext>
              </a:extLst>
            </p:cNvPr>
            <p:cNvSpPr/>
            <p:nvPr/>
          </p:nvSpPr>
          <p:spPr>
            <a:xfrm>
              <a:off x="1860114" y="2974330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F2B046C9-26BF-413C-B535-1185B8C512EC}"/>
                </a:ext>
              </a:extLst>
            </p:cNvPr>
            <p:cNvSpPr/>
            <p:nvPr/>
          </p:nvSpPr>
          <p:spPr>
            <a:xfrm>
              <a:off x="1860114" y="3115455"/>
              <a:ext cx="10824" cy="10283"/>
            </a:xfrm>
            <a:custGeom>
              <a:avLst/>
              <a:gdLst>
                <a:gd name="connsiteX0" fmla="*/ 0 w 10824"/>
                <a:gd name="connsiteY0" fmla="*/ 5141 h 10283"/>
                <a:gd name="connsiteX1" fmla="*/ 5412 w 10824"/>
                <a:gd name="connsiteY1" fmla="*/ 10283 h 10283"/>
                <a:gd name="connsiteX2" fmla="*/ 10825 w 10824"/>
                <a:gd name="connsiteY2" fmla="*/ 5141 h 10283"/>
                <a:gd name="connsiteX3" fmla="*/ 5412 w 10824"/>
                <a:gd name="connsiteY3" fmla="*/ 0 h 10283"/>
                <a:gd name="connsiteX4" fmla="*/ 0 w 10824"/>
                <a:gd name="connsiteY4" fmla="*/ 5141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1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1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435"/>
                    <a:pt x="0" y="51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D236BC61-1B55-49E3-AD1E-A9F5BCCD4B90}"/>
                </a:ext>
              </a:extLst>
            </p:cNvPr>
            <p:cNvSpPr/>
            <p:nvPr/>
          </p:nvSpPr>
          <p:spPr>
            <a:xfrm>
              <a:off x="1860520" y="3257122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1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2" y="9471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030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D067BE72-2242-4BD6-AF19-947CF443FDFD}"/>
                </a:ext>
              </a:extLst>
            </p:cNvPr>
            <p:cNvSpPr/>
            <p:nvPr/>
          </p:nvSpPr>
          <p:spPr>
            <a:xfrm>
              <a:off x="1860926" y="339865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B5ECC18B-CD50-4016-9FB7-F538B5A14EB7}"/>
                </a:ext>
              </a:extLst>
            </p:cNvPr>
            <p:cNvSpPr/>
            <p:nvPr/>
          </p:nvSpPr>
          <p:spPr>
            <a:xfrm>
              <a:off x="1861332" y="3540184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0F58A7DA-ADA2-4CBA-9C97-FB3637D1AF49}"/>
                </a:ext>
              </a:extLst>
            </p:cNvPr>
            <p:cNvSpPr/>
            <p:nvPr/>
          </p:nvSpPr>
          <p:spPr>
            <a:xfrm>
              <a:off x="1861332" y="3681309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1073F36A-76EF-47A6-A40A-E8E81E259E00}"/>
                </a:ext>
              </a:extLst>
            </p:cNvPr>
            <p:cNvSpPr/>
            <p:nvPr/>
          </p:nvSpPr>
          <p:spPr>
            <a:xfrm>
              <a:off x="1861738" y="3822841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4471F765-E3D4-4A6C-9105-B729D7ABC11D}"/>
                </a:ext>
              </a:extLst>
            </p:cNvPr>
            <p:cNvSpPr/>
            <p:nvPr/>
          </p:nvSpPr>
          <p:spPr>
            <a:xfrm>
              <a:off x="1862143" y="3964507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D309E021-6B87-4CF9-AA6B-197762D0F595}"/>
                </a:ext>
              </a:extLst>
            </p:cNvPr>
            <p:cNvSpPr/>
            <p:nvPr/>
          </p:nvSpPr>
          <p:spPr>
            <a:xfrm>
              <a:off x="1862143" y="410563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131C04B5-DE5A-4971-AC88-5EC3558D7F2D}"/>
                </a:ext>
              </a:extLst>
            </p:cNvPr>
            <p:cNvSpPr/>
            <p:nvPr/>
          </p:nvSpPr>
          <p:spPr>
            <a:xfrm>
              <a:off x="1862549" y="4247164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31FED98B-916E-4A45-B720-8CB8EB09F039}"/>
                </a:ext>
              </a:extLst>
            </p:cNvPr>
            <p:cNvSpPr/>
            <p:nvPr/>
          </p:nvSpPr>
          <p:spPr>
            <a:xfrm>
              <a:off x="1862955" y="4388695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1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4"/>
                    <a:pt x="1082" y="4601"/>
                    <a:pt x="2435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1083"/>
                    <a:pt x="3789" y="0"/>
                    <a:pt x="2435" y="0"/>
                  </a:cubicBezTo>
                  <a:cubicBezTo>
                    <a:pt x="1218" y="0"/>
                    <a:pt x="0" y="1083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94E071DD-76CF-4CEB-850B-9E41942F8B4C}"/>
                </a:ext>
              </a:extLst>
            </p:cNvPr>
            <p:cNvSpPr/>
            <p:nvPr/>
          </p:nvSpPr>
          <p:spPr>
            <a:xfrm>
              <a:off x="1862955" y="4529944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218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09F84525-E2E7-4D19-9B09-66F117AF7F51}"/>
                </a:ext>
              </a:extLst>
            </p:cNvPr>
            <p:cNvSpPr/>
            <p:nvPr/>
          </p:nvSpPr>
          <p:spPr>
            <a:xfrm>
              <a:off x="1692604" y="-994769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E3021C56-3F07-4383-9CAE-D186750B0DCE}"/>
                </a:ext>
              </a:extLst>
            </p:cNvPr>
            <p:cNvSpPr/>
            <p:nvPr/>
          </p:nvSpPr>
          <p:spPr>
            <a:xfrm>
              <a:off x="1692604" y="-853643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0FB56106-4A22-423C-8D77-8864D6DB9886}"/>
                </a:ext>
              </a:extLst>
            </p:cNvPr>
            <p:cNvSpPr/>
            <p:nvPr/>
          </p:nvSpPr>
          <p:spPr>
            <a:xfrm>
              <a:off x="1693686" y="-711165"/>
              <a:ext cx="44110" cy="41403"/>
            </a:xfrm>
            <a:custGeom>
              <a:avLst/>
              <a:gdLst>
                <a:gd name="connsiteX0" fmla="*/ 44110 w 44110"/>
                <a:gd name="connsiteY0" fmla="*/ 20702 h 41403"/>
                <a:gd name="connsiteX1" fmla="*/ 22055 w 44110"/>
                <a:gd name="connsiteY1" fmla="*/ 41404 h 41403"/>
                <a:gd name="connsiteX2" fmla="*/ 0 w 44110"/>
                <a:gd name="connsiteY2" fmla="*/ 20702 h 41403"/>
                <a:gd name="connsiteX3" fmla="*/ 22055 w 44110"/>
                <a:gd name="connsiteY3" fmla="*/ 0 h 41403"/>
                <a:gd name="connsiteX4" fmla="*/ 4411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44110" y="20702"/>
                  </a:moveTo>
                  <a:cubicBezTo>
                    <a:pt x="44110" y="32135"/>
                    <a:pt x="34236" y="41404"/>
                    <a:pt x="22055" y="41404"/>
                  </a:cubicBezTo>
                  <a:cubicBezTo>
                    <a:pt x="9874" y="41404"/>
                    <a:pt x="0" y="32135"/>
                    <a:pt x="0" y="20702"/>
                  </a:cubicBezTo>
                  <a:cubicBezTo>
                    <a:pt x="0" y="9269"/>
                    <a:pt x="9874" y="0"/>
                    <a:pt x="22055" y="0"/>
                  </a:cubicBezTo>
                  <a:cubicBezTo>
                    <a:pt x="34236" y="0"/>
                    <a:pt x="44110" y="9269"/>
                    <a:pt x="4411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F5576238-5713-4CCB-951D-C22AB630C3C4}"/>
                </a:ext>
              </a:extLst>
            </p:cNvPr>
            <p:cNvSpPr/>
            <p:nvPr/>
          </p:nvSpPr>
          <p:spPr>
            <a:xfrm>
              <a:off x="1694227" y="-569635"/>
              <a:ext cx="43298" cy="40593"/>
            </a:xfrm>
            <a:custGeom>
              <a:avLst/>
              <a:gdLst>
                <a:gd name="connsiteX0" fmla="*/ 0 w 43298"/>
                <a:gd name="connsiteY0" fmla="*/ 20298 h 40593"/>
                <a:gd name="connsiteX1" fmla="*/ 21649 w 43298"/>
                <a:gd name="connsiteY1" fmla="*/ 40594 h 40593"/>
                <a:gd name="connsiteX2" fmla="*/ 43298 w 43298"/>
                <a:gd name="connsiteY2" fmla="*/ 20298 h 40593"/>
                <a:gd name="connsiteX3" fmla="*/ 21649 w 43298"/>
                <a:gd name="connsiteY3" fmla="*/ 1 h 40593"/>
                <a:gd name="connsiteX4" fmla="*/ 0 w 43298"/>
                <a:gd name="connsiteY4" fmla="*/ 20298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3">
                  <a:moveTo>
                    <a:pt x="0" y="20298"/>
                  </a:moveTo>
                  <a:cubicBezTo>
                    <a:pt x="0" y="31528"/>
                    <a:pt x="9607" y="40594"/>
                    <a:pt x="21649" y="40594"/>
                  </a:cubicBezTo>
                  <a:cubicBezTo>
                    <a:pt x="33556" y="40594"/>
                    <a:pt x="43298" y="31528"/>
                    <a:pt x="43298" y="20298"/>
                  </a:cubicBezTo>
                  <a:cubicBezTo>
                    <a:pt x="43298" y="9067"/>
                    <a:pt x="33692" y="1"/>
                    <a:pt x="21649" y="1"/>
                  </a:cubicBezTo>
                  <a:cubicBezTo>
                    <a:pt x="9607" y="-134"/>
                    <a:pt x="0" y="9067"/>
                    <a:pt x="0" y="202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EF343610-625C-4770-B39C-077551089432}"/>
                </a:ext>
              </a:extLst>
            </p:cNvPr>
            <p:cNvSpPr/>
            <p:nvPr/>
          </p:nvSpPr>
          <p:spPr>
            <a:xfrm>
              <a:off x="1695039" y="-427832"/>
              <a:ext cx="41403" cy="39239"/>
            </a:xfrm>
            <a:custGeom>
              <a:avLst/>
              <a:gdLst>
                <a:gd name="connsiteX0" fmla="*/ 0 w 41403"/>
                <a:gd name="connsiteY0" fmla="*/ 19619 h 39239"/>
                <a:gd name="connsiteX1" fmla="*/ 20702 w 41403"/>
                <a:gd name="connsiteY1" fmla="*/ 39239 h 39239"/>
                <a:gd name="connsiteX2" fmla="*/ 41404 w 41403"/>
                <a:gd name="connsiteY2" fmla="*/ 19619 h 39239"/>
                <a:gd name="connsiteX3" fmla="*/ 20702 w 41403"/>
                <a:gd name="connsiteY3" fmla="*/ 0 h 39239"/>
                <a:gd name="connsiteX4" fmla="*/ 0 w 41403"/>
                <a:gd name="connsiteY4" fmla="*/ 19619 h 3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9">
                  <a:moveTo>
                    <a:pt x="0" y="19619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19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0"/>
                    <a:pt x="0" y="8795"/>
                    <a:pt x="0" y="196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6B5D7EAD-7CC1-4697-A9C8-823B0953D82F}"/>
                </a:ext>
              </a:extLst>
            </p:cNvPr>
            <p:cNvSpPr/>
            <p:nvPr/>
          </p:nvSpPr>
          <p:spPr>
            <a:xfrm>
              <a:off x="1695851" y="-285895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524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5D66F058-9632-49F9-90A2-10C32BEF32B1}"/>
                </a:ext>
              </a:extLst>
            </p:cNvPr>
            <p:cNvSpPr/>
            <p:nvPr/>
          </p:nvSpPr>
          <p:spPr>
            <a:xfrm>
              <a:off x="1696663" y="-143958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8009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8119"/>
                    <a:pt x="29632" y="0"/>
                    <a:pt x="19078" y="0"/>
                  </a:cubicBezTo>
                  <a:cubicBezTo>
                    <a:pt x="8524" y="0"/>
                    <a:pt x="0" y="8119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42A98335-5E70-4567-92E0-0449D1AFF5C1}"/>
                </a:ext>
              </a:extLst>
            </p:cNvPr>
            <p:cNvSpPr/>
            <p:nvPr/>
          </p:nvSpPr>
          <p:spPr>
            <a:xfrm>
              <a:off x="1697475" y="-1887"/>
              <a:ext cx="36532" cy="34369"/>
            </a:xfrm>
            <a:custGeom>
              <a:avLst/>
              <a:gdLst>
                <a:gd name="connsiteX0" fmla="*/ 0 w 36532"/>
                <a:gd name="connsiteY0" fmla="*/ 17186 h 34369"/>
                <a:gd name="connsiteX1" fmla="*/ 18266 w 36532"/>
                <a:gd name="connsiteY1" fmla="*/ 34370 h 34369"/>
                <a:gd name="connsiteX2" fmla="*/ 36533 w 36532"/>
                <a:gd name="connsiteY2" fmla="*/ 17186 h 34369"/>
                <a:gd name="connsiteX3" fmla="*/ 18266 w 36532"/>
                <a:gd name="connsiteY3" fmla="*/ 2 h 34369"/>
                <a:gd name="connsiteX4" fmla="*/ 0 w 36532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9">
                  <a:moveTo>
                    <a:pt x="0" y="17186"/>
                  </a:moveTo>
                  <a:cubicBezTo>
                    <a:pt x="0" y="26657"/>
                    <a:pt x="8118" y="34370"/>
                    <a:pt x="18266" y="34370"/>
                  </a:cubicBezTo>
                  <a:cubicBezTo>
                    <a:pt x="28414" y="34370"/>
                    <a:pt x="36533" y="26657"/>
                    <a:pt x="36533" y="17186"/>
                  </a:cubicBezTo>
                  <a:cubicBezTo>
                    <a:pt x="36533" y="7714"/>
                    <a:pt x="28414" y="2"/>
                    <a:pt x="18266" y="2"/>
                  </a:cubicBezTo>
                  <a:cubicBezTo>
                    <a:pt x="8254" y="-133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B4EFF090-1E2D-4A03-8AE7-9E3653A8E033}"/>
                </a:ext>
              </a:extLst>
            </p:cNvPr>
            <p:cNvSpPr/>
            <p:nvPr/>
          </p:nvSpPr>
          <p:spPr>
            <a:xfrm>
              <a:off x="1698422" y="139916"/>
              <a:ext cx="34909" cy="32879"/>
            </a:xfrm>
            <a:custGeom>
              <a:avLst/>
              <a:gdLst>
                <a:gd name="connsiteX0" fmla="*/ 0 w 34909"/>
                <a:gd name="connsiteY0" fmla="*/ 16507 h 32879"/>
                <a:gd name="connsiteX1" fmla="*/ 17455 w 34909"/>
                <a:gd name="connsiteY1" fmla="*/ 32880 h 32879"/>
                <a:gd name="connsiteX2" fmla="*/ 34909 w 34909"/>
                <a:gd name="connsiteY2" fmla="*/ 16507 h 32879"/>
                <a:gd name="connsiteX3" fmla="*/ 17455 w 34909"/>
                <a:gd name="connsiteY3" fmla="*/ 0 h 32879"/>
                <a:gd name="connsiteX4" fmla="*/ 0 w 34909"/>
                <a:gd name="connsiteY4" fmla="*/ 16507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507"/>
                  </a:moveTo>
                  <a:cubicBezTo>
                    <a:pt x="0" y="25573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713" y="0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65D7F70C-4334-4AD0-9697-AF79373735BB}"/>
                </a:ext>
              </a:extLst>
            </p:cNvPr>
            <p:cNvSpPr/>
            <p:nvPr/>
          </p:nvSpPr>
          <p:spPr>
            <a:xfrm>
              <a:off x="1699234" y="281853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AA2D65EF-DFC2-451D-903B-3CF46C2651DC}"/>
                </a:ext>
              </a:extLst>
            </p:cNvPr>
            <p:cNvSpPr/>
            <p:nvPr/>
          </p:nvSpPr>
          <p:spPr>
            <a:xfrm>
              <a:off x="1699234" y="422978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6CB6C5B6-2F72-4D04-8AC3-E20CF03CAC38}"/>
                </a:ext>
              </a:extLst>
            </p:cNvPr>
            <p:cNvSpPr/>
            <p:nvPr/>
          </p:nvSpPr>
          <p:spPr>
            <a:xfrm>
              <a:off x="1700046" y="565051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36DE76DA-6854-44D6-87EC-A359A9E64C79}"/>
                </a:ext>
              </a:extLst>
            </p:cNvPr>
            <p:cNvSpPr/>
            <p:nvPr/>
          </p:nvSpPr>
          <p:spPr>
            <a:xfrm>
              <a:off x="1700857" y="706988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3EBF6FE4-6889-41B8-B363-6AB61947C654}"/>
                </a:ext>
              </a:extLst>
            </p:cNvPr>
            <p:cNvSpPr/>
            <p:nvPr/>
          </p:nvSpPr>
          <p:spPr>
            <a:xfrm>
              <a:off x="1701669" y="848925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C489E15C-13E8-4F22-BA34-CFFE26E0BB14}"/>
                </a:ext>
              </a:extLst>
            </p:cNvPr>
            <p:cNvSpPr/>
            <p:nvPr/>
          </p:nvSpPr>
          <p:spPr>
            <a:xfrm>
              <a:off x="1702075" y="990456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6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224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D1C9B33F-312B-4582-A8FB-F29320CC7B0A}"/>
                </a:ext>
              </a:extLst>
            </p:cNvPr>
            <p:cNvSpPr/>
            <p:nvPr/>
          </p:nvSpPr>
          <p:spPr>
            <a:xfrm>
              <a:off x="1702887" y="1132258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135"/>
                    <a:pt x="0" y="5547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0" name="任意多边形: 形状 429">
              <a:extLst>
                <a:ext uri="{FF2B5EF4-FFF2-40B4-BE49-F238E27FC236}">
                  <a16:creationId xmlns:a16="http://schemas.microsoft.com/office/drawing/2014/main" id="{243890BB-8438-4267-A880-DA7635513BB4}"/>
                </a:ext>
              </a:extLst>
            </p:cNvPr>
            <p:cNvSpPr/>
            <p:nvPr/>
          </p:nvSpPr>
          <p:spPr>
            <a:xfrm>
              <a:off x="1703293" y="1273925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6" y="18266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683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1" name="任意多边形: 形状 430">
              <a:extLst>
                <a:ext uri="{FF2B5EF4-FFF2-40B4-BE49-F238E27FC236}">
                  <a16:creationId xmlns:a16="http://schemas.microsoft.com/office/drawing/2014/main" id="{2CB2CDAE-B452-48A9-9520-184B3B4B062E}"/>
                </a:ext>
              </a:extLst>
            </p:cNvPr>
            <p:cNvSpPr/>
            <p:nvPr/>
          </p:nvSpPr>
          <p:spPr>
            <a:xfrm>
              <a:off x="1703834" y="1415456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6025BC95-5520-4A40-9BC9-90E89702769C}"/>
                </a:ext>
              </a:extLst>
            </p:cNvPr>
            <p:cNvSpPr/>
            <p:nvPr/>
          </p:nvSpPr>
          <p:spPr>
            <a:xfrm>
              <a:off x="1704646" y="1557393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3" name="任意多边形: 形状 432">
              <a:extLst>
                <a:ext uri="{FF2B5EF4-FFF2-40B4-BE49-F238E27FC236}">
                  <a16:creationId xmlns:a16="http://schemas.microsoft.com/office/drawing/2014/main" id="{544A593E-7A29-4961-A948-7C6FBD2505E6}"/>
                </a:ext>
              </a:extLst>
            </p:cNvPr>
            <p:cNvSpPr/>
            <p:nvPr/>
          </p:nvSpPr>
          <p:spPr>
            <a:xfrm>
              <a:off x="1705052" y="1698925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736" y="0"/>
                    <a:pt x="0" y="4601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4" name="任意多边形: 形状 433">
              <a:extLst>
                <a:ext uri="{FF2B5EF4-FFF2-40B4-BE49-F238E27FC236}">
                  <a16:creationId xmlns:a16="http://schemas.microsoft.com/office/drawing/2014/main" id="{A59BAA54-5F0E-48E9-87CE-8CB07FF91CA9}"/>
                </a:ext>
              </a:extLst>
            </p:cNvPr>
            <p:cNvSpPr/>
            <p:nvPr/>
          </p:nvSpPr>
          <p:spPr>
            <a:xfrm>
              <a:off x="1705458" y="1840456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465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5" name="任意多边形: 形状 434">
              <a:extLst>
                <a:ext uri="{FF2B5EF4-FFF2-40B4-BE49-F238E27FC236}">
                  <a16:creationId xmlns:a16="http://schemas.microsoft.com/office/drawing/2014/main" id="{0F8176C0-9811-4C18-9AE1-3D816E546182}"/>
                </a:ext>
              </a:extLst>
            </p:cNvPr>
            <p:cNvSpPr/>
            <p:nvPr/>
          </p:nvSpPr>
          <p:spPr>
            <a:xfrm>
              <a:off x="1706270" y="1982393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6" name="任意多边形: 形状 435">
              <a:extLst>
                <a:ext uri="{FF2B5EF4-FFF2-40B4-BE49-F238E27FC236}">
                  <a16:creationId xmlns:a16="http://schemas.microsoft.com/office/drawing/2014/main" id="{76840D93-B962-4F98-8020-0A75264602FC}"/>
                </a:ext>
              </a:extLst>
            </p:cNvPr>
            <p:cNvSpPr/>
            <p:nvPr/>
          </p:nvSpPr>
          <p:spPr>
            <a:xfrm>
              <a:off x="1706675" y="2123924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19 h 17319"/>
                <a:gd name="connsiteX2" fmla="*/ 18267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395"/>
                    <a:pt x="18267" y="8660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7" name="任意多边形: 形状 436">
              <a:extLst>
                <a:ext uri="{FF2B5EF4-FFF2-40B4-BE49-F238E27FC236}">
                  <a16:creationId xmlns:a16="http://schemas.microsoft.com/office/drawing/2014/main" id="{0D18190B-2431-401D-AC51-2BFF6796F5DB}"/>
                </a:ext>
              </a:extLst>
            </p:cNvPr>
            <p:cNvSpPr/>
            <p:nvPr/>
          </p:nvSpPr>
          <p:spPr>
            <a:xfrm>
              <a:off x="1707081" y="2265456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8" name="任意多边形: 形状 437">
              <a:extLst>
                <a:ext uri="{FF2B5EF4-FFF2-40B4-BE49-F238E27FC236}">
                  <a16:creationId xmlns:a16="http://schemas.microsoft.com/office/drawing/2014/main" id="{09F230DC-9511-4C99-99EB-D72E3AAEA434}"/>
                </a:ext>
              </a:extLst>
            </p:cNvPr>
            <p:cNvSpPr/>
            <p:nvPr/>
          </p:nvSpPr>
          <p:spPr>
            <a:xfrm>
              <a:off x="1707487" y="2406987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6"/>
                    <a:pt x="8254" y="15696"/>
                  </a:cubicBezTo>
                  <a:cubicBezTo>
                    <a:pt x="3695" y="15696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9" name="任意多边形: 形状 438">
              <a:extLst>
                <a:ext uri="{FF2B5EF4-FFF2-40B4-BE49-F238E27FC236}">
                  <a16:creationId xmlns:a16="http://schemas.microsoft.com/office/drawing/2014/main" id="{028B594B-25E6-4EB1-98C8-F993880723CA}"/>
                </a:ext>
              </a:extLst>
            </p:cNvPr>
            <p:cNvSpPr/>
            <p:nvPr/>
          </p:nvSpPr>
          <p:spPr>
            <a:xfrm>
              <a:off x="1707893" y="2548653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0" name="任意多边形: 形状 439">
              <a:extLst>
                <a:ext uri="{FF2B5EF4-FFF2-40B4-BE49-F238E27FC236}">
                  <a16:creationId xmlns:a16="http://schemas.microsoft.com/office/drawing/2014/main" id="{E72C1081-D14A-48B3-A8F2-E4BF24B7F58E}"/>
                </a:ext>
              </a:extLst>
            </p:cNvPr>
            <p:cNvSpPr/>
            <p:nvPr/>
          </p:nvSpPr>
          <p:spPr>
            <a:xfrm>
              <a:off x="1708705" y="2690590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247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1" name="任意多边形: 形状 440">
              <a:extLst>
                <a:ext uri="{FF2B5EF4-FFF2-40B4-BE49-F238E27FC236}">
                  <a16:creationId xmlns:a16="http://schemas.microsoft.com/office/drawing/2014/main" id="{9A7F200C-AB56-4328-AB03-7BDEF15DAF5E}"/>
                </a:ext>
              </a:extLst>
            </p:cNvPr>
            <p:cNvSpPr/>
            <p:nvPr/>
          </p:nvSpPr>
          <p:spPr>
            <a:xfrm>
              <a:off x="1708705" y="2831716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247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2" name="任意多边形: 形状 441">
              <a:extLst>
                <a:ext uri="{FF2B5EF4-FFF2-40B4-BE49-F238E27FC236}">
                  <a16:creationId xmlns:a16="http://schemas.microsoft.com/office/drawing/2014/main" id="{B682FBF7-BA72-4C27-9849-DF050F7A6309}"/>
                </a:ext>
              </a:extLst>
            </p:cNvPr>
            <p:cNvSpPr/>
            <p:nvPr/>
          </p:nvSpPr>
          <p:spPr>
            <a:xfrm>
              <a:off x="1709111" y="2973247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3" name="任意多边形: 形状 442">
              <a:extLst>
                <a:ext uri="{FF2B5EF4-FFF2-40B4-BE49-F238E27FC236}">
                  <a16:creationId xmlns:a16="http://schemas.microsoft.com/office/drawing/2014/main" id="{FD1E9950-F54D-4D9D-AE3A-D5CBB14FAD75}"/>
                </a:ext>
              </a:extLst>
            </p:cNvPr>
            <p:cNvSpPr/>
            <p:nvPr/>
          </p:nvSpPr>
          <p:spPr>
            <a:xfrm>
              <a:off x="1709517" y="3114778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7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4" name="任意多边形: 形状 443">
              <a:extLst>
                <a:ext uri="{FF2B5EF4-FFF2-40B4-BE49-F238E27FC236}">
                  <a16:creationId xmlns:a16="http://schemas.microsoft.com/office/drawing/2014/main" id="{474674AF-1807-45CF-BDD2-84E689A37C86}"/>
                </a:ext>
              </a:extLst>
            </p:cNvPr>
            <p:cNvSpPr/>
            <p:nvPr/>
          </p:nvSpPr>
          <p:spPr>
            <a:xfrm>
              <a:off x="1710058" y="3256440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5" name="任意多边形: 形状 444">
              <a:extLst>
                <a:ext uri="{FF2B5EF4-FFF2-40B4-BE49-F238E27FC236}">
                  <a16:creationId xmlns:a16="http://schemas.microsoft.com/office/drawing/2014/main" id="{483DF8BF-CD93-4C2B-966F-81043CF37BAA}"/>
                </a:ext>
              </a:extLst>
            </p:cNvPr>
            <p:cNvSpPr/>
            <p:nvPr/>
          </p:nvSpPr>
          <p:spPr>
            <a:xfrm>
              <a:off x="1710464" y="3397841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300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6" name="任意多边形: 形状 445">
              <a:extLst>
                <a:ext uri="{FF2B5EF4-FFF2-40B4-BE49-F238E27FC236}">
                  <a16:creationId xmlns:a16="http://schemas.microsoft.com/office/drawing/2014/main" id="{B8C717FF-35F7-4FBA-ACD4-C686527EA040}"/>
                </a:ext>
              </a:extLst>
            </p:cNvPr>
            <p:cNvSpPr/>
            <p:nvPr/>
          </p:nvSpPr>
          <p:spPr>
            <a:xfrm>
              <a:off x="1710464" y="3538966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300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C3AB8AC4-29C0-4F3F-BF4A-D2E330E8F078}"/>
                </a:ext>
              </a:extLst>
            </p:cNvPr>
            <p:cNvSpPr/>
            <p:nvPr/>
          </p:nvSpPr>
          <p:spPr>
            <a:xfrm>
              <a:off x="1711276" y="368090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60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1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8" name="任意多边形: 形状 447">
              <a:extLst>
                <a:ext uri="{FF2B5EF4-FFF2-40B4-BE49-F238E27FC236}">
                  <a16:creationId xmlns:a16="http://schemas.microsoft.com/office/drawing/2014/main" id="{F2EF2920-F267-4C2E-B0E2-F7D39D65EC25}"/>
                </a:ext>
              </a:extLst>
            </p:cNvPr>
            <p:cNvSpPr/>
            <p:nvPr/>
          </p:nvSpPr>
          <p:spPr>
            <a:xfrm>
              <a:off x="1711276" y="382202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59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1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9" name="任意多边形: 形状 448">
              <a:extLst>
                <a:ext uri="{FF2B5EF4-FFF2-40B4-BE49-F238E27FC236}">
                  <a16:creationId xmlns:a16="http://schemas.microsoft.com/office/drawing/2014/main" id="{52A26A77-7C42-459B-93CE-C587AE9FB732}"/>
                </a:ext>
              </a:extLst>
            </p:cNvPr>
            <p:cNvSpPr/>
            <p:nvPr/>
          </p:nvSpPr>
          <p:spPr>
            <a:xfrm>
              <a:off x="1711682" y="3963696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0" name="任意多边形: 形状 449">
              <a:extLst>
                <a:ext uri="{FF2B5EF4-FFF2-40B4-BE49-F238E27FC236}">
                  <a16:creationId xmlns:a16="http://schemas.microsoft.com/office/drawing/2014/main" id="{A02DE8CF-8196-4268-A470-72DDEFED6C96}"/>
                </a:ext>
              </a:extLst>
            </p:cNvPr>
            <p:cNvSpPr/>
            <p:nvPr/>
          </p:nvSpPr>
          <p:spPr>
            <a:xfrm>
              <a:off x="1711682" y="410482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1" name="任意多边形: 形状 450">
              <a:extLst>
                <a:ext uri="{FF2B5EF4-FFF2-40B4-BE49-F238E27FC236}">
                  <a16:creationId xmlns:a16="http://schemas.microsoft.com/office/drawing/2014/main" id="{B97C037B-C77E-4015-A012-F2BF04079E5F}"/>
                </a:ext>
              </a:extLst>
            </p:cNvPr>
            <p:cNvSpPr/>
            <p:nvPr/>
          </p:nvSpPr>
          <p:spPr>
            <a:xfrm>
              <a:off x="1712088" y="4246352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2" name="任意多边形: 形状 451">
              <a:extLst>
                <a:ext uri="{FF2B5EF4-FFF2-40B4-BE49-F238E27FC236}">
                  <a16:creationId xmlns:a16="http://schemas.microsoft.com/office/drawing/2014/main" id="{EC9007CC-7DDD-4805-87F2-98F0128B7FC2}"/>
                </a:ext>
              </a:extLst>
            </p:cNvPr>
            <p:cNvSpPr/>
            <p:nvPr/>
          </p:nvSpPr>
          <p:spPr>
            <a:xfrm>
              <a:off x="1712494" y="438788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489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3" name="任意多边形: 形状 452">
              <a:extLst>
                <a:ext uri="{FF2B5EF4-FFF2-40B4-BE49-F238E27FC236}">
                  <a16:creationId xmlns:a16="http://schemas.microsoft.com/office/drawing/2014/main" id="{6442D44D-85B9-4C2A-BC8E-3176C68702D0}"/>
                </a:ext>
              </a:extLst>
            </p:cNvPr>
            <p:cNvSpPr/>
            <p:nvPr/>
          </p:nvSpPr>
          <p:spPr>
            <a:xfrm>
              <a:off x="1712900" y="4529540"/>
              <a:ext cx="5682" cy="5422"/>
            </a:xfrm>
            <a:custGeom>
              <a:avLst/>
              <a:gdLst>
                <a:gd name="connsiteX0" fmla="*/ 0 w 5682"/>
                <a:gd name="connsiteY0" fmla="*/ 2717 h 5422"/>
                <a:gd name="connsiteX1" fmla="*/ 2841 w 5682"/>
                <a:gd name="connsiteY1" fmla="*/ 5422 h 5422"/>
                <a:gd name="connsiteX2" fmla="*/ 5683 w 5682"/>
                <a:gd name="connsiteY2" fmla="*/ 2717 h 5422"/>
                <a:gd name="connsiteX3" fmla="*/ 2841 w 5682"/>
                <a:gd name="connsiteY3" fmla="*/ 10 h 5422"/>
                <a:gd name="connsiteX4" fmla="*/ 0 w 5682"/>
                <a:gd name="connsiteY4" fmla="*/ 2717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22">
                  <a:moveTo>
                    <a:pt x="0" y="2717"/>
                  </a:moveTo>
                  <a:cubicBezTo>
                    <a:pt x="0" y="4205"/>
                    <a:pt x="1353" y="5422"/>
                    <a:pt x="2841" y="5422"/>
                  </a:cubicBezTo>
                  <a:cubicBezTo>
                    <a:pt x="4465" y="5422"/>
                    <a:pt x="5683" y="4205"/>
                    <a:pt x="5683" y="2717"/>
                  </a:cubicBezTo>
                  <a:cubicBezTo>
                    <a:pt x="5683" y="1228"/>
                    <a:pt x="4330" y="10"/>
                    <a:pt x="2841" y="10"/>
                  </a:cubicBezTo>
                  <a:cubicBezTo>
                    <a:pt x="1353" y="-125"/>
                    <a:pt x="0" y="1093"/>
                    <a:pt x="0" y="27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4" name="任意多边形: 形状 453">
              <a:extLst>
                <a:ext uri="{FF2B5EF4-FFF2-40B4-BE49-F238E27FC236}">
                  <a16:creationId xmlns:a16="http://schemas.microsoft.com/office/drawing/2014/main" id="{EE317C3A-6E8E-4FDE-B758-C2877DE1D50E}"/>
                </a:ext>
              </a:extLst>
            </p:cNvPr>
            <p:cNvSpPr/>
            <p:nvPr/>
          </p:nvSpPr>
          <p:spPr>
            <a:xfrm>
              <a:off x="1712900" y="4670675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5" name="任意多边形: 形状 454">
              <a:extLst>
                <a:ext uri="{FF2B5EF4-FFF2-40B4-BE49-F238E27FC236}">
                  <a16:creationId xmlns:a16="http://schemas.microsoft.com/office/drawing/2014/main" id="{C75F1F8F-5CB1-4D1B-BE52-DA41C13081C6}"/>
                </a:ext>
              </a:extLst>
            </p:cNvPr>
            <p:cNvSpPr/>
            <p:nvPr/>
          </p:nvSpPr>
          <p:spPr>
            <a:xfrm>
              <a:off x="1713306" y="4812207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6" name="任意多边形: 形状 455">
              <a:extLst>
                <a:ext uri="{FF2B5EF4-FFF2-40B4-BE49-F238E27FC236}">
                  <a16:creationId xmlns:a16="http://schemas.microsoft.com/office/drawing/2014/main" id="{2645E1CC-BB29-4842-9E49-F9047F06F8E7}"/>
                </a:ext>
              </a:extLst>
            </p:cNvPr>
            <p:cNvSpPr/>
            <p:nvPr/>
          </p:nvSpPr>
          <p:spPr>
            <a:xfrm>
              <a:off x="1713306" y="495333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7" name="任意多边形: 形状 456">
              <a:extLst>
                <a:ext uri="{FF2B5EF4-FFF2-40B4-BE49-F238E27FC236}">
                  <a16:creationId xmlns:a16="http://schemas.microsoft.com/office/drawing/2014/main" id="{B0B27A63-AF26-470F-9BA1-F8BD56417075}"/>
                </a:ext>
              </a:extLst>
            </p:cNvPr>
            <p:cNvSpPr/>
            <p:nvPr/>
          </p:nvSpPr>
          <p:spPr>
            <a:xfrm>
              <a:off x="1540383" y="-997069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8" name="任意多边形: 形状 457">
              <a:extLst>
                <a:ext uri="{FF2B5EF4-FFF2-40B4-BE49-F238E27FC236}">
                  <a16:creationId xmlns:a16="http://schemas.microsoft.com/office/drawing/2014/main" id="{C0BE4DF8-C16B-40AE-981A-6F2E82873183}"/>
                </a:ext>
              </a:extLst>
            </p:cNvPr>
            <p:cNvSpPr/>
            <p:nvPr/>
          </p:nvSpPr>
          <p:spPr>
            <a:xfrm>
              <a:off x="1540383" y="-855944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9" name="任意多边形: 形状 458">
              <a:extLst>
                <a:ext uri="{FF2B5EF4-FFF2-40B4-BE49-F238E27FC236}">
                  <a16:creationId xmlns:a16="http://schemas.microsoft.com/office/drawing/2014/main" id="{B38BAB90-F624-4711-A3F5-467CE134BA26}"/>
                </a:ext>
              </a:extLst>
            </p:cNvPr>
            <p:cNvSpPr/>
            <p:nvPr/>
          </p:nvSpPr>
          <p:spPr>
            <a:xfrm>
              <a:off x="1541601" y="-713601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283"/>
                    <a:pt x="38021" y="0"/>
                    <a:pt x="24491" y="0"/>
                  </a:cubicBezTo>
                  <a:cubicBezTo>
                    <a:pt x="10960" y="0"/>
                    <a:pt x="0" y="10283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0" name="任意多边形: 形状 459">
              <a:extLst>
                <a:ext uri="{FF2B5EF4-FFF2-40B4-BE49-F238E27FC236}">
                  <a16:creationId xmlns:a16="http://schemas.microsoft.com/office/drawing/2014/main" id="{A368747E-45AA-481B-B49E-31B388C4AEC8}"/>
                </a:ext>
              </a:extLst>
            </p:cNvPr>
            <p:cNvSpPr/>
            <p:nvPr/>
          </p:nvSpPr>
          <p:spPr>
            <a:xfrm>
              <a:off x="1542007" y="-572069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1" name="任意多边形: 形状 460">
              <a:extLst>
                <a:ext uri="{FF2B5EF4-FFF2-40B4-BE49-F238E27FC236}">
                  <a16:creationId xmlns:a16="http://schemas.microsoft.com/office/drawing/2014/main" id="{66B427DA-CE3B-4749-B940-D3D739CEEE58}"/>
                </a:ext>
              </a:extLst>
            </p:cNvPr>
            <p:cNvSpPr/>
            <p:nvPr/>
          </p:nvSpPr>
          <p:spPr>
            <a:xfrm>
              <a:off x="1543224" y="-429726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283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2" name="任意多边形: 形状 461">
              <a:extLst>
                <a:ext uri="{FF2B5EF4-FFF2-40B4-BE49-F238E27FC236}">
                  <a16:creationId xmlns:a16="http://schemas.microsoft.com/office/drawing/2014/main" id="{554E234B-6ABA-443E-B9E0-064BCBD12EDB}"/>
                </a:ext>
              </a:extLst>
            </p:cNvPr>
            <p:cNvSpPr/>
            <p:nvPr/>
          </p:nvSpPr>
          <p:spPr>
            <a:xfrm>
              <a:off x="1544036" y="-287789"/>
              <a:ext cx="44110" cy="41404"/>
            </a:xfrm>
            <a:custGeom>
              <a:avLst/>
              <a:gdLst>
                <a:gd name="connsiteX0" fmla="*/ 0 w 44110"/>
                <a:gd name="connsiteY0" fmla="*/ 20702 h 41404"/>
                <a:gd name="connsiteX1" fmla="*/ 22055 w 44110"/>
                <a:gd name="connsiteY1" fmla="*/ 41404 h 41404"/>
                <a:gd name="connsiteX2" fmla="*/ 44110 w 44110"/>
                <a:gd name="connsiteY2" fmla="*/ 20702 h 41404"/>
                <a:gd name="connsiteX3" fmla="*/ 22055 w 44110"/>
                <a:gd name="connsiteY3" fmla="*/ 0 h 41404"/>
                <a:gd name="connsiteX4" fmla="*/ 0 w 44110"/>
                <a:gd name="connsiteY4" fmla="*/ 20702 h 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4">
                  <a:moveTo>
                    <a:pt x="0" y="20702"/>
                  </a:moveTo>
                  <a:cubicBezTo>
                    <a:pt x="0" y="32203"/>
                    <a:pt x="9878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336"/>
                    <a:pt x="34233" y="0"/>
                    <a:pt x="22055" y="0"/>
                  </a:cubicBezTo>
                  <a:cubicBezTo>
                    <a:pt x="9878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3" name="任意多边形: 形状 462">
              <a:extLst>
                <a:ext uri="{FF2B5EF4-FFF2-40B4-BE49-F238E27FC236}">
                  <a16:creationId xmlns:a16="http://schemas.microsoft.com/office/drawing/2014/main" id="{E2F618EF-81E4-4404-8866-7791F217AF02}"/>
                </a:ext>
              </a:extLst>
            </p:cNvPr>
            <p:cNvSpPr/>
            <p:nvPr/>
          </p:nvSpPr>
          <p:spPr>
            <a:xfrm>
              <a:off x="1544984" y="-145987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1" y="135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4" name="任意多边形: 形状 463">
              <a:extLst>
                <a:ext uri="{FF2B5EF4-FFF2-40B4-BE49-F238E27FC236}">
                  <a16:creationId xmlns:a16="http://schemas.microsoft.com/office/drawing/2014/main" id="{69813077-9921-405C-8907-4FC4A939796A}"/>
                </a:ext>
              </a:extLst>
            </p:cNvPr>
            <p:cNvSpPr/>
            <p:nvPr/>
          </p:nvSpPr>
          <p:spPr>
            <a:xfrm>
              <a:off x="1545795" y="-3915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066" y="0"/>
                    <a:pt x="0" y="8524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5" name="任意多边形: 形状 464">
              <a:extLst>
                <a:ext uri="{FF2B5EF4-FFF2-40B4-BE49-F238E27FC236}">
                  <a16:creationId xmlns:a16="http://schemas.microsoft.com/office/drawing/2014/main" id="{360E78FD-66FD-4B47-9432-7B08FBEFC4EC}"/>
                </a:ext>
              </a:extLst>
            </p:cNvPr>
            <p:cNvSpPr/>
            <p:nvPr/>
          </p:nvSpPr>
          <p:spPr>
            <a:xfrm>
              <a:off x="1546607" y="138022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4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6" name="任意多边形: 形状 465">
              <a:extLst>
                <a:ext uri="{FF2B5EF4-FFF2-40B4-BE49-F238E27FC236}">
                  <a16:creationId xmlns:a16="http://schemas.microsoft.com/office/drawing/2014/main" id="{2E0E083F-3164-4944-A327-664E72ED6541}"/>
                </a:ext>
              </a:extLst>
            </p:cNvPr>
            <p:cNvSpPr/>
            <p:nvPr/>
          </p:nvSpPr>
          <p:spPr>
            <a:xfrm>
              <a:off x="1547419" y="279959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7" name="任意多边形: 形状 466">
              <a:extLst>
                <a:ext uri="{FF2B5EF4-FFF2-40B4-BE49-F238E27FC236}">
                  <a16:creationId xmlns:a16="http://schemas.microsoft.com/office/drawing/2014/main" id="{B0EFA33B-5D52-46BD-AB3B-3CE91DFEB180}"/>
                </a:ext>
              </a:extLst>
            </p:cNvPr>
            <p:cNvSpPr/>
            <p:nvPr/>
          </p:nvSpPr>
          <p:spPr>
            <a:xfrm>
              <a:off x="1547825" y="421490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8" name="任意多边形: 形状 467">
              <a:extLst>
                <a:ext uri="{FF2B5EF4-FFF2-40B4-BE49-F238E27FC236}">
                  <a16:creationId xmlns:a16="http://schemas.microsoft.com/office/drawing/2014/main" id="{30ECBE63-340F-41F1-9EFD-2DF498C31800}"/>
                </a:ext>
              </a:extLst>
            </p:cNvPr>
            <p:cNvSpPr/>
            <p:nvPr/>
          </p:nvSpPr>
          <p:spPr>
            <a:xfrm>
              <a:off x="1548637" y="563427"/>
              <a:ext cx="34909" cy="32879"/>
            </a:xfrm>
            <a:custGeom>
              <a:avLst/>
              <a:gdLst>
                <a:gd name="connsiteX0" fmla="*/ 0 w 34909"/>
                <a:gd name="connsiteY0" fmla="*/ 16507 h 32879"/>
                <a:gd name="connsiteX1" fmla="*/ 17455 w 34909"/>
                <a:gd name="connsiteY1" fmla="*/ 32880 h 32879"/>
                <a:gd name="connsiteX2" fmla="*/ 34909 w 34909"/>
                <a:gd name="connsiteY2" fmla="*/ 16507 h 32879"/>
                <a:gd name="connsiteX3" fmla="*/ 17455 w 34909"/>
                <a:gd name="connsiteY3" fmla="*/ 0 h 32879"/>
                <a:gd name="connsiteX4" fmla="*/ 0 w 34909"/>
                <a:gd name="connsiteY4" fmla="*/ 16507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507"/>
                  </a:moveTo>
                  <a:cubicBezTo>
                    <a:pt x="0" y="25573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848" y="0"/>
                    <a:pt x="0" y="7307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9" name="任意多边形: 形状 468">
              <a:extLst>
                <a:ext uri="{FF2B5EF4-FFF2-40B4-BE49-F238E27FC236}">
                  <a16:creationId xmlns:a16="http://schemas.microsoft.com/office/drawing/2014/main" id="{A34893E3-E7FC-4413-9145-DCB3A2EE0D71}"/>
                </a:ext>
              </a:extLst>
            </p:cNvPr>
            <p:cNvSpPr/>
            <p:nvPr/>
          </p:nvSpPr>
          <p:spPr>
            <a:xfrm>
              <a:off x="1549449" y="705364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0" name="任意多边形: 形状 469">
              <a:extLst>
                <a:ext uri="{FF2B5EF4-FFF2-40B4-BE49-F238E27FC236}">
                  <a16:creationId xmlns:a16="http://schemas.microsoft.com/office/drawing/2014/main" id="{7C58096D-94A2-45D0-BAD5-3E79BEF48660}"/>
                </a:ext>
              </a:extLst>
            </p:cNvPr>
            <p:cNvSpPr/>
            <p:nvPr/>
          </p:nvSpPr>
          <p:spPr>
            <a:xfrm>
              <a:off x="1549855" y="846896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6" y="30580"/>
                    <a:pt x="16237" y="30580"/>
                  </a:cubicBezTo>
                  <a:cubicBezTo>
                    <a:pt x="25167" y="30580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6" y="0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17AEACD3-5B2C-4E8F-B2B4-4C1639A63815}"/>
                </a:ext>
              </a:extLst>
            </p:cNvPr>
            <p:cNvSpPr/>
            <p:nvPr/>
          </p:nvSpPr>
          <p:spPr>
            <a:xfrm>
              <a:off x="1550802" y="988833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765" y="0"/>
                    <a:pt x="0" y="6495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:a16="http://schemas.microsoft.com/office/drawing/2014/main" id="{4A1D255A-16BD-4957-8421-7C588365BB72}"/>
                </a:ext>
              </a:extLst>
            </p:cNvPr>
            <p:cNvSpPr/>
            <p:nvPr/>
          </p:nvSpPr>
          <p:spPr>
            <a:xfrm>
              <a:off x="1551208" y="1130364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359"/>
                    <a:pt x="23137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3" name="任意多边形: 形状 472">
              <a:extLst>
                <a:ext uri="{FF2B5EF4-FFF2-40B4-BE49-F238E27FC236}">
                  <a16:creationId xmlns:a16="http://schemas.microsoft.com/office/drawing/2014/main" id="{86E27D1F-E269-455E-B367-FC4C34144F48}"/>
                </a:ext>
              </a:extLst>
            </p:cNvPr>
            <p:cNvSpPr/>
            <p:nvPr/>
          </p:nvSpPr>
          <p:spPr>
            <a:xfrm>
              <a:off x="1552020" y="1272434"/>
              <a:ext cx="28143" cy="26522"/>
            </a:xfrm>
            <a:custGeom>
              <a:avLst/>
              <a:gdLst>
                <a:gd name="connsiteX0" fmla="*/ 0 w 28143"/>
                <a:gd name="connsiteY0" fmla="*/ 13262 h 26522"/>
                <a:gd name="connsiteX1" fmla="*/ 14072 w 28143"/>
                <a:gd name="connsiteY1" fmla="*/ 26522 h 26522"/>
                <a:gd name="connsiteX2" fmla="*/ 28144 w 28143"/>
                <a:gd name="connsiteY2" fmla="*/ 13262 h 26522"/>
                <a:gd name="connsiteX3" fmla="*/ 14072 w 28143"/>
                <a:gd name="connsiteY3" fmla="*/ 2 h 26522"/>
                <a:gd name="connsiteX4" fmla="*/ 0 w 28143"/>
                <a:gd name="connsiteY4" fmla="*/ 13262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2"/>
                  </a:moveTo>
                  <a:cubicBezTo>
                    <a:pt x="0" y="20569"/>
                    <a:pt x="6359" y="26522"/>
                    <a:pt x="14072" y="26522"/>
                  </a:cubicBezTo>
                  <a:cubicBezTo>
                    <a:pt x="21920" y="26522"/>
                    <a:pt x="28144" y="20569"/>
                    <a:pt x="28144" y="13262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0"/>
                    <a:pt x="0" y="132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4" name="任意多边形: 形状 473">
              <a:extLst>
                <a:ext uri="{FF2B5EF4-FFF2-40B4-BE49-F238E27FC236}">
                  <a16:creationId xmlns:a16="http://schemas.microsoft.com/office/drawing/2014/main" id="{68A5F4FB-9223-4799-B0B7-625AD006BFF7}"/>
                </a:ext>
              </a:extLst>
            </p:cNvPr>
            <p:cNvSpPr/>
            <p:nvPr/>
          </p:nvSpPr>
          <p:spPr>
            <a:xfrm>
              <a:off x="1552425" y="1413965"/>
              <a:ext cx="27332" cy="25710"/>
            </a:xfrm>
            <a:custGeom>
              <a:avLst/>
              <a:gdLst>
                <a:gd name="connsiteX0" fmla="*/ 0 w 27332"/>
                <a:gd name="connsiteY0" fmla="*/ 12856 h 25710"/>
                <a:gd name="connsiteX1" fmla="*/ 13666 w 27332"/>
                <a:gd name="connsiteY1" fmla="*/ 25711 h 25710"/>
                <a:gd name="connsiteX2" fmla="*/ 27332 w 27332"/>
                <a:gd name="connsiteY2" fmla="*/ 12856 h 25710"/>
                <a:gd name="connsiteX3" fmla="*/ 13666 w 27332"/>
                <a:gd name="connsiteY3" fmla="*/ 2 h 25710"/>
                <a:gd name="connsiteX4" fmla="*/ 0 w 27332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089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5" name="任意多边形: 形状 474">
              <a:extLst>
                <a:ext uri="{FF2B5EF4-FFF2-40B4-BE49-F238E27FC236}">
                  <a16:creationId xmlns:a16="http://schemas.microsoft.com/office/drawing/2014/main" id="{C62F5C94-8D8F-47F5-82A0-DAEA146BAA49}"/>
                </a:ext>
              </a:extLst>
            </p:cNvPr>
            <p:cNvSpPr/>
            <p:nvPr/>
          </p:nvSpPr>
          <p:spPr>
            <a:xfrm>
              <a:off x="1553237" y="1555770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6" name="任意多边形: 形状 475">
              <a:extLst>
                <a:ext uri="{FF2B5EF4-FFF2-40B4-BE49-F238E27FC236}">
                  <a16:creationId xmlns:a16="http://schemas.microsoft.com/office/drawing/2014/main" id="{07BEEFA6-E376-499C-B67E-9EDE11BA2642}"/>
                </a:ext>
              </a:extLst>
            </p:cNvPr>
            <p:cNvSpPr/>
            <p:nvPr/>
          </p:nvSpPr>
          <p:spPr>
            <a:xfrm>
              <a:off x="1554049" y="1697707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7" name="任意多边形: 形状 476">
              <a:extLst>
                <a:ext uri="{FF2B5EF4-FFF2-40B4-BE49-F238E27FC236}">
                  <a16:creationId xmlns:a16="http://schemas.microsoft.com/office/drawing/2014/main" id="{B8D16871-EB3B-4696-B80C-3034B615F22F}"/>
                </a:ext>
              </a:extLst>
            </p:cNvPr>
            <p:cNvSpPr/>
            <p:nvPr/>
          </p:nvSpPr>
          <p:spPr>
            <a:xfrm>
              <a:off x="1554455" y="1839238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:a16="http://schemas.microsoft.com/office/drawing/2014/main" id="{9E526B09-0AA2-49F5-AD9E-A5E23893E7E0}"/>
                </a:ext>
              </a:extLst>
            </p:cNvPr>
            <p:cNvSpPr/>
            <p:nvPr/>
          </p:nvSpPr>
          <p:spPr>
            <a:xfrm>
              <a:off x="1554861" y="1980905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:a16="http://schemas.microsoft.com/office/drawing/2014/main" id="{FD1DD591-F491-4381-903A-92E31144996E}"/>
                </a:ext>
              </a:extLst>
            </p:cNvPr>
            <p:cNvSpPr/>
            <p:nvPr/>
          </p:nvSpPr>
          <p:spPr>
            <a:xfrm>
              <a:off x="1555267" y="2122436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0" name="任意多边形: 形状 479">
              <a:extLst>
                <a:ext uri="{FF2B5EF4-FFF2-40B4-BE49-F238E27FC236}">
                  <a16:creationId xmlns:a16="http://schemas.microsoft.com/office/drawing/2014/main" id="{3AA027C8-C123-4F79-B559-BDF879ED9602}"/>
                </a:ext>
              </a:extLst>
            </p:cNvPr>
            <p:cNvSpPr/>
            <p:nvPr/>
          </p:nvSpPr>
          <p:spPr>
            <a:xfrm>
              <a:off x="1556079" y="2264373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1" name="任意多边形: 形状 480">
              <a:extLst>
                <a:ext uri="{FF2B5EF4-FFF2-40B4-BE49-F238E27FC236}">
                  <a16:creationId xmlns:a16="http://schemas.microsoft.com/office/drawing/2014/main" id="{AD684C40-57B8-4AF3-B27B-7C7990937AFB}"/>
                </a:ext>
              </a:extLst>
            </p:cNvPr>
            <p:cNvSpPr/>
            <p:nvPr/>
          </p:nvSpPr>
          <p:spPr>
            <a:xfrm>
              <a:off x="1556485" y="2405769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2" name="任意多边形: 形状 481">
              <a:extLst>
                <a:ext uri="{FF2B5EF4-FFF2-40B4-BE49-F238E27FC236}">
                  <a16:creationId xmlns:a16="http://schemas.microsoft.com/office/drawing/2014/main" id="{4005BC1C-8F3E-45BF-9388-5844C868837E}"/>
                </a:ext>
              </a:extLst>
            </p:cNvPr>
            <p:cNvSpPr/>
            <p:nvPr/>
          </p:nvSpPr>
          <p:spPr>
            <a:xfrm>
              <a:off x="1557026" y="2547436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201 w 18266"/>
                <a:gd name="connsiteY1" fmla="*/ 17319 h 17319"/>
                <a:gd name="connsiteX2" fmla="*/ 18267 w 18266"/>
                <a:gd name="connsiteY2" fmla="*/ 8659 h 17319"/>
                <a:gd name="connsiteX3" fmla="*/ 9201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531"/>
                    <a:pt x="18267" y="8659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059" y="0"/>
                    <a:pt x="0" y="3789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3" name="任意多边形: 形状 482">
              <a:extLst>
                <a:ext uri="{FF2B5EF4-FFF2-40B4-BE49-F238E27FC236}">
                  <a16:creationId xmlns:a16="http://schemas.microsoft.com/office/drawing/2014/main" id="{3DB12831-FB38-4720-BFCA-49893560BCB8}"/>
                </a:ext>
              </a:extLst>
            </p:cNvPr>
            <p:cNvSpPr/>
            <p:nvPr/>
          </p:nvSpPr>
          <p:spPr>
            <a:xfrm>
              <a:off x="1557432" y="2688967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789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4" name="任意多边形: 形状 483">
              <a:extLst>
                <a:ext uri="{FF2B5EF4-FFF2-40B4-BE49-F238E27FC236}">
                  <a16:creationId xmlns:a16="http://schemas.microsoft.com/office/drawing/2014/main" id="{4C91D64A-6A73-4BBD-B234-EAE7721C9A06}"/>
                </a:ext>
              </a:extLst>
            </p:cNvPr>
            <p:cNvSpPr/>
            <p:nvPr/>
          </p:nvSpPr>
          <p:spPr>
            <a:xfrm>
              <a:off x="1557838" y="2830498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5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5"/>
                    <a:pt x="8254" y="15695"/>
                  </a:cubicBezTo>
                  <a:cubicBezTo>
                    <a:pt x="12854" y="15695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:a16="http://schemas.microsoft.com/office/drawing/2014/main" id="{87CF8714-0BD1-4210-A9B7-8E8B423AC59A}"/>
                </a:ext>
              </a:extLst>
            </p:cNvPr>
            <p:cNvSpPr/>
            <p:nvPr/>
          </p:nvSpPr>
          <p:spPr>
            <a:xfrm>
              <a:off x="1558649" y="2972435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A1256465-10B7-4B75-A1ED-79519587EC52}"/>
                </a:ext>
              </a:extLst>
            </p:cNvPr>
            <p:cNvSpPr/>
            <p:nvPr/>
          </p:nvSpPr>
          <p:spPr>
            <a:xfrm>
              <a:off x="1559055" y="3113967"/>
              <a:ext cx="14072" cy="13260"/>
            </a:xfrm>
            <a:custGeom>
              <a:avLst/>
              <a:gdLst>
                <a:gd name="connsiteX0" fmla="*/ 0 w 14072"/>
                <a:gd name="connsiteY0" fmla="*/ 6630 h 13260"/>
                <a:gd name="connsiteX1" fmla="*/ 7036 w 14072"/>
                <a:gd name="connsiteY1" fmla="*/ 13260 h 13260"/>
                <a:gd name="connsiteX2" fmla="*/ 14072 w 14072"/>
                <a:gd name="connsiteY2" fmla="*/ 6630 h 13260"/>
                <a:gd name="connsiteX3" fmla="*/ 7036 w 14072"/>
                <a:gd name="connsiteY3" fmla="*/ 0 h 13260"/>
                <a:gd name="connsiteX4" fmla="*/ 0 w 14072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2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7" name="任意多边形: 形状 486">
              <a:extLst>
                <a:ext uri="{FF2B5EF4-FFF2-40B4-BE49-F238E27FC236}">
                  <a16:creationId xmlns:a16="http://schemas.microsoft.com/office/drawing/2014/main" id="{05B2B06A-FD03-45CA-876A-878182A85614}"/>
                </a:ext>
              </a:extLst>
            </p:cNvPr>
            <p:cNvSpPr/>
            <p:nvPr/>
          </p:nvSpPr>
          <p:spPr>
            <a:xfrm>
              <a:off x="1559461" y="325563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8" name="任意多边形: 形状 487">
              <a:extLst>
                <a:ext uri="{FF2B5EF4-FFF2-40B4-BE49-F238E27FC236}">
                  <a16:creationId xmlns:a16="http://schemas.microsoft.com/office/drawing/2014/main" id="{D9D56FA1-0C3F-4F72-ADAF-4CB02BB306D4}"/>
                </a:ext>
              </a:extLst>
            </p:cNvPr>
            <p:cNvSpPr/>
            <p:nvPr/>
          </p:nvSpPr>
          <p:spPr>
            <a:xfrm>
              <a:off x="1559461" y="3396758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9" name="任意多边形: 形状 488">
              <a:extLst>
                <a:ext uri="{FF2B5EF4-FFF2-40B4-BE49-F238E27FC236}">
                  <a16:creationId xmlns:a16="http://schemas.microsoft.com/office/drawing/2014/main" id="{78E7463B-4F14-4025-9374-0F91C73232DA}"/>
                </a:ext>
              </a:extLst>
            </p:cNvPr>
            <p:cNvSpPr/>
            <p:nvPr/>
          </p:nvSpPr>
          <p:spPr>
            <a:xfrm>
              <a:off x="1559867" y="3538290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5"/>
                    <a:pt x="2841" y="11636"/>
                    <a:pt x="6224" y="11636"/>
                  </a:cubicBezTo>
                  <a:cubicBezTo>
                    <a:pt x="9607" y="11636"/>
                    <a:pt x="12448" y="9065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0" name="任意多边形: 形状 489">
              <a:extLst>
                <a:ext uri="{FF2B5EF4-FFF2-40B4-BE49-F238E27FC236}">
                  <a16:creationId xmlns:a16="http://schemas.microsoft.com/office/drawing/2014/main" id="{91B598BE-706C-4D50-B23E-7DC7F0288955}"/>
                </a:ext>
              </a:extLst>
            </p:cNvPr>
            <p:cNvSpPr/>
            <p:nvPr/>
          </p:nvSpPr>
          <p:spPr>
            <a:xfrm>
              <a:off x="1560273" y="3679821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6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571" y="0"/>
                    <a:pt x="0" y="2435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1" name="任意多边形: 形状 490">
              <a:extLst>
                <a:ext uri="{FF2B5EF4-FFF2-40B4-BE49-F238E27FC236}">
                  <a16:creationId xmlns:a16="http://schemas.microsoft.com/office/drawing/2014/main" id="{22075467-A6EE-4FBC-8E8A-538513FDC71B}"/>
                </a:ext>
              </a:extLst>
            </p:cNvPr>
            <p:cNvSpPr/>
            <p:nvPr/>
          </p:nvSpPr>
          <p:spPr>
            <a:xfrm>
              <a:off x="1560679" y="3821217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4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2" name="任意多边形: 形状 491">
              <a:extLst>
                <a:ext uri="{FF2B5EF4-FFF2-40B4-BE49-F238E27FC236}">
                  <a16:creationId xmlns:a16="http://schemas.microsoft.com/office/drawing/2014/main" id="{2C690BDF-7681-44ED-866F-7AE0648CB112}"/>
                </a:ext>
              </a:extLst>
            </p:cNvPr>
            <p:cNvSpPr/>
            <p:nvPr/>
          </p:nvSpPr>
          <p:spPr>
            <a:xfrm>
              <a:off x="1561085" y="3962883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2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3" name="任意多边形: 形状 492">
              <a:extLst>
                <a:ext uri="{FF2B5EF4-FFF2-40B4-BE49-F238E27FC236}">
                  <a16:creationId xmlns:a16="http://schemas.microsoft.com/office/drawing/2014/main" id="{73471942-DFFB-48D8-A712-DC9E6D0D4312}"/>
                </a:ext>
              </a:extLst>
            </p:cNvPr>
            <p:cNvSpPr/>
            <p:nvPr/>
          </p:nvSpPr>
          <p:spPr>
            <a:xfrm>
              <a:off x="1561491" y="4104415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4" name="任意多边形: 形状 493">
              <a:extLst>
                <a:ext uri="{FF2B5EF4-FFF2-40B4-BE49-F238E27FC236}">
                  <a16:creationId xmlns:a16="http://schemas.microsoft.com/office/drawing/2014/main" id="{726518DB-A14B-4826-AD2C-582079330850}"/>
                </a:ext>
              </a:extLst>
            </p:cNvPr>
            <p:cNvSpPr/>
            <p:nvPr/>
          </p:nvSpPr>
          <p:spPr>
            <a:xfrm>
              <a:off x="1561491" y="4245540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5" name="任意多边形: 形状 494">
              <a:extLst>
                <a:ext uri="{FF2B5EF4-FFF2-40B4-BE49-F238E27FC236}">
                  <a16:creationId xmlns:a16="http://schemas.microsoft.com/office/drawing/2014/main" id="{937CE467-2E8B-4006-A32B-CDD7079965DE}"/>
                </a:ext>
              </a:extLst>
            </p:cNvPr>
            <p:cNvSpPr/>
            <p:nvPr/>
          </p:nvSpPr>
          <p:spPr>
            <a:xfrm>
              <a:off x="1561897" y="4387071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6" name="任意多边形: 形状 495">
              <a:extLst>
                <a:ext uri="{FF2B5EF4-FFF2-40B4-BE49-F238E27FC236}">
                  <a16:creationId xmlns:a16="http://schemas.microsoft.com/office/drawing/2014/main" id="{AD03A79F-C258-47C0-A5B3-1BEF8DF24D46}"/>
                </a:ext>
              </a:extLst>
            </p:cNvPr>
            <p:cNvSpPr/>
            <p:nvPr/>
          </p:nvSpPr>
          <p:spPr>
            <a:xfrm>
              <a:off x="1562303" y="4528730"/>
              <a:ext cx="7577" cy="7044"/>
            </a:xfrm>
            <a:custGeom>
              <a:avLst/>
              <a:gdLst>
                <a:gd name="connsiteX0" fmla="*/ 0 w 7577"/>
                <a:gd name="connsiteY0" fmla="*/ 3526 h 7044"/>
                <a:gd name="connsiteX1" fmla="*/ 3789 w 7577"/>
                <a:gd name="connsiteY1" fmla="*/ 7044 h 7044"/>
                <a:gd name="connsiteX2" fmla="*/ 7577 w 7577"/>
                <a:gd name="connsiteY2" fmla="*/ 3526 h 7044"/>
                <a:gd name="connsiteX3" fmla="*/ 3789 w 7577"/>
                <a:gd name="connsiteY3" fmla="*/ 8 h 7044"/>
                <a:gd name="connsiteX4" fmla="*/ 0 w 7577"/>
                <a:gd name="connsiteY4" fmla="*/ 3526 h 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44">
                  <a:moveTo>
                    <a:pt x="0" y="3526"/>
                  </a:moveTo>
                  <a:cubicBezTo>
                    <a:pt x="0" y="5420"/>
                    <a:pt x="1624" y="7044"/>
                    <a:pt x="3789" y="7044"/>
                  </a:cubicBezTo>
                  <a:cubicBezTo>
                    <a:pt x="5818" y="7044"/>
                    <a:pt x="7577" y="5420"/>
                    <a:pt x="7577" y="3526"/>
                  </a:cubicBezTo>
                  <a:cubicBezTo>
                    <a:pt x="7577" y="1631"/>
                    <a:pt x="5954" y="8"/>
                    <a:pt x="3789" y="8"/>
                  </a:cubicBezTo>
                  <a:cubicBezTo>
                    <a:pt x="1759" y="-127"/>
                    <a:pt x="0" y="1496"/>
                    <a:pt x="0" y="35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7" name="任意多边形: 形状 496">
              <a:extLst>
                <a:ext uri="{FF2B5EF4-FFF2-40B4-BE49-F238E27FC236}">
                  <a16:creationId xmlns:a16="http://schemas.microsoft.com/office/drawing/2014/main" id="{BA7477B1-FC3F-4DD5-B58E-8DC45DDD798A}"/>
                </a:ext>
              </a:extLst>
            </p:cNvPr>
            <p:cNvSpPr/>
            <p:nvPr/>
          </p:nvSpPr>
          <p:spPr>
            <a:xfrm>
              <a:off x="1562709" y="4670269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8" name="任意多边形: 形状 497">
              <a:extLst>
                <a:ext uri="{FF2B5EF4-FFF2-40B4-BE49-F238E27FC236}">
                  <a16:creationId xmlns:a16="http://schemas.microsoft.com/office/drawing/2014/main" id="{6DB30B69-EC55-4CD7-B98D-684177D1AEE2}"/>
                </a:ext>
              </a:extLst>
            </p:cNvPr>
            <p:cNvSpPr/>
            <p:nvPr/>
          </p:nvSpPr>
          <p:spPr>
            <a:xfrm>
              <a:off x="1562709" y="4811395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9" name="任意多边形: 形状 498">
              <a:extLst>
                <a:ext uri="{FF2B5EF4-FFF2-40B4-BE49-F238E27FC236}">
                  <a16:creationId xmlns:a16="http://schemas.microsoft.com/office/drawing/2014/main" id="{F8F12AB8-BABA-43BC-B2A9-AE8DDCB53646}"/>
                </a:ext>
              </a:extLst>
            </p:cNvPr>
            <p:cNvSpPr/>
            <p:nvPr/>
          </p:nvSpPr>
          <p:spPr>
            <a:xfrm>
              <a:off x="1563250" y="4952926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0" name="任意多边形: 形状 499">
              <a:extLst>
                <a:ext uri="{FF2B5EF4-FFF2-40B4-BE49-F238E27FC236}">
                  <a16:creationId xmlns:a16="http://schemas.microsoft.com/office/drawing/2014/main" id="{87880EF0-C1B2-4E26-94FD-CC67FA34BBDF}"/>
                </a:ext>
              </a:extLst>
            </p:cNvPr>
            <p:cNvSpPr/>
            <p:nvPr/>
          </p:nvSpPr>
          <p:spPr>
            <a:xfrm>
              <a:off x="1563250" y="5094051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1" name="任意多边形: 形状 500">
              <a:extLst>
                <a:ext uri="{FF2B5EF4-FFF2-40B4-BE49-F238E27FC236}">
                  <a16:creationId xmlns:a16="http://schemas.microsoft.com/office/drawing/2014/main" id="{BCCC81F5-8380-4CD2-B28B-B7357F994F73}"/>
                </a:ext>
              </a:extLst>
            </p:cNvPr>
            <p:cNvSpPr/>
            <p:nvPr/>
          </p:nvSpPr>
          <p:spPr>
            <a:xfrm>
              <a:off x="1563656" y="5235706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2" name="任意多边形: 形状 501">
              <a:extLst>
                <a:ext uri="{FF2B5EF4-FFF2-40B4-BE49-F238E27FC236}">
                  <a16:creationId xmlns:a16="http://schemas.microsoft.com/office/drawing/2014/main" id="{3C98B46D-1C41-4BD5-9E9E-1425F2A99C3B}"/>
                </a:ext>
              </a:extLst>
            </p:cNvPr>
            <p:cNvSpPr/>
            <p:nvPr/>
          </p:nvSpPr>
          <p:spPr>
            <a:xfrm>
              <a:off x="1564062" y="5377236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3" name="任意多边形: 形状 502">
              <a:extLst>
                <a:ext uri="{FF2B5EF4-FFF2-40B4-BE49-F238E27FC236}">
                  <a16:creationId xmlns:a16="http://schemas.microsoft.com/office/drawing/2014/main" id="{B38EB528-431C-47D5-810C-578BF268D1D7}"/>
                </a:ext>
              </a:extLst>
            </p:cNvPr>
            <p:cNvSpPr/>
            <p:nvPr/>
          </p:nvSpPr>
          <p:spPr>
            <a:xfrm>
              <a:off x="1564062" y="5518375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4" name="任意多边形: 形状 503">
              <a:extLst>
                <a:ext uri="{FF2B5EF4-FFF2-40B4-BE49-F238E27FC236}">
                  <a16:creationId xmlns:a16="http://schemas.microsoft.com/office/drawing/2014/main" id="{367006F2-A45D-4F6C-99CF-01D635E208B4}"/>
                </a:ext>
              </a:extLst>
            </p:cNvPr>
            <p:cNvSpPr/>
            <p:nvPr/>
          </p:nvSpPr>
          <p:spPr>
            <a:xfrm>
              <a:off x="1564468" y="5659770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8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8"/>
                    <a:pt x="1624" y="3248"/>
                  </a:cubicBezTo>
                  <a:cubicBezTo>
                    <a:pt x="2571" y="3248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5" name="任意多边形: 形状 504">
              <a:extLst>
                <a:ext uri="{FF2B5EF4-FFF2-40B4-BE49-F238E27FC236}">
                  <a16:creationId xmlns:a16="http://schemas.microsoft.com/office/drawing/2014/main" id="{E3DB2B72-4F6C-410A-97B9-2718BCC5D074}"/>
                </a:ext>
              </a:extLst>
            </p:cNvPr>
            <p:cNvSpPr/>
            <p:nvPr/>
          </p:nvSpPr>
          <p:spPr>
            <a:xfrm>
              <a:off x="1388163" y="-999505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3" y="53311"/>
                    <a:pt x="28279" y="53311"/>
                  </a:cubicBezTo>
                  <a:cubicBezTo>
                    <a:pt x="43839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3" y="0"/>
                    <a:pt x="0" y="12042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6" name="任意多边形: 形状 505">
              <a:extLst>
                <a:ext uri="{FF2B5EF4-FFF2-40B4-BE49-F238E27FC236}">
                  <a16:creationId xmlns:a16="http://schemas.microsoft.com/office/drawing/2014/main" id="{CE6CBBBB-F4C0-497A-A1BF-EE0647D979CF}"/>
                </a:ext>
              </a:extLst>
            </p:cNvPr>
            <p:cNvSpPr/>
            <p:nvPr/>
          </p:nvSpPr>
          <p:spPr>
            <a:xfrm>
              <a:off x="1388163" y="-858379"/>
              <a:ext cx="56558" cy="53311"/>
            </a:xfrm>
            <a:custGeom>
              <a:avLst/>
              <a:gdLst>
                <a:gd name="connsiteX0" fmla="*/ 0 w 56558"/>
                <a:gd name="connsiteY0" fmla="*/ 26655 h 53311"/>
                <a:gd name="connsiteX1" fmla="*/ 28279 w 56558"/>
                <a:gd name="connsiteY1" fmla="*/ 53311 h 53311"/>
                <a:gd name="connsiteX2" fmla="*/ 56558 w 56558"/>
                <a:gd name="connsiteY2" fmla="*/ 26655 h 53311"/>
                <a:gd name="connsiteX3" fmla="*/ 28279 w 56558"/>
                <a:gd name="connsiteY3" fmla="*/ 0 h 53311"/>
                <a:gd name="connsiteX4" fmla="*/ 0 w 56558"/>
                <a:gd name="connsiteY4" fmla="*/ 26655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5"/>
                  </a:moveTo>
                  <a:cubicBezTo>
                    <a:pt x="0" y="41404"/>
                    <a:pt x="12583" y="53311"/>
                    <a:pt x="28279" y="53311"/>
                  </a:cubicBezTo>
                  <a:cubicBezTo>
                    <a:pt x="43839" y="53311"/>
                    <a:pt x="56558" y="41404"/>
                    <a:pt x="56558" y="26655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3" y="135"/>
                    <a:pt x="0" y="12042"/>
                    <a:pt x="0" y="2665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7" name="任意多边形: 形状 506">
              <a:extLst>
                <a:ext uri="{FF2B5EF4-FFF2-40B4-BE49-F238E27FC236}">
                  <a16:creationId xmlns:a16="http://schemas.microsoft.com/office/drawing/2014/main" id="{6D137059-9018-4CD8-A0F1-1FD7D0AC68EE}"/>
                </a:ext>
              </a:extLst>
            </p:cNvPr>
            <p:cNvSpPr/>
            <p:nvPr/>
          </p:nvSpPr>
          <p:spPr>
            <a:xfrm>
              <a:off x="1389380" y="-715901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5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5"/>
                    <a:pt x="26926" y="50875"/>
                  </a:cubicBezTo>
                  <a:cubicBezTo>
                    <a:pt x="41810" y="50875"/>
                    <a:pt x="53852" y="39510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8" name="任意多边形: 形状 507">
              <a:extLst>
                <a:ext uri="{FF2B5EF4-FFF2-40B4-BE49-F238E27FC236}">
                  <a16:creationId xmlns:a16="http://schemas.microsoft.com/office/drawing/2014/main" id="{21316A63-C325-4F86-AAF8-8A4A27DCF641}"/>
                </a:ext>
              </a:extLst>
            </p:cNvPr>
            <p:cNvSpPr/>
            <p:nvPr/>
          </p:nvSpPr>
          <p:spPr>
            <a:xfrm>
              <a:off x="1390192" y="-573964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0960"/>
                    <a:pt x="40457" y="0"/>
                    <a:pt x="26114" y="0"/>
                  </a:cubicBezTo>
                  <a:cubicBezTo>
                    <a:pt x="11772" y="0"/>
                    <a:pt x="0" y="10960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9" name="任意多边形: 形状 508">
              <a:extLst>
                <a:ext uri="{FF2B5EF4-FFF2-40B4-BE49-F238E27FC236}">
                  <a16:creationId xmlns:a16="http://schemas.microsoft.com/office/drawing/2014/main" id="{CE64E6AB-1593-4D01-B184-7860AF7D9720}"/>
                </a:ext>
              </a:extLst>
            </p:cNvPr>
            <p:cNvSpPr/>
            <p:nvPr/>
          </p:nvSpPr>
          <p:spPr>
            <a:xfrm>
              <a:off x="1391004" y="-432026"/>
              <a:ext cx="50604" cy="47628"/>
            </a:xfrm>
            <a:custGeom>
              <a:avLst/>
              <a:gdLst>
                <a:gd name="connsiteX0" fmla="*/ 0 w 50604"/>
                <a:gd name="connsiteY0" fmla="*/ 23814 h 47628"/>
                <a:gd name="connsiteX1" fmla="*/ 25303 w 50604"/>
                <a:gd name="connsiteY1" fmla="*/ 47628 h 47628"/>
                <a:gd name="connsiteX2" fmla="*/ 50605 w 50604"/>
                <a:gd name="connsiteY2" fmla="*/ 23814 h 47628"/>
                <a:gd name="connsiteX3" fmla="*/ 25303 w 50604"/>
                <a:gd name="connsiteY3" fmla="*/ 0 h 47628"/>
                <a:gd name="connsiteX4" fmla="*/ 0 w 50604"/>
                <a:gd name="connsiteY4" fmla="*/ 23814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8">
                  <a:moveTo>
                    <a:pt x="0" y="23814"/>
                  </a:moveTo>
                  <a:cubicBezTo>
                    <a:pt x="0" y="36939"/>
                    <a:pt x="11366" y="47628"/>
                    <a:pt x="25303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3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0" name="任意多边形: 形状 509">
              <a:extLst>
                <a:ext uri="{FF2B5EF4-FFF2-40B4-BE49-F238E27FC236}">
                  <a16:creationId xmlns:a16="http://schemas.microsoft.com/office/drawing/2014/main" id="{8E1DC611-18E0-418F-AF6C-B929175921B4}"/>
                </a:ext>
              </a:extLst>
            </p:cNvPr>
            <p:cNvSpPr/>
            <p:nvPr/>
          </p:nvSpPr>
          <p:spPr>
            <a:xfrm>
              <a:off x="1391951" y="-290225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135"/>
                    <a:pt x="0" y="10419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1" name="任意多边形: 形状 510">
              <a:extLst>
                <a:ext uri="{FF2B5EF4-FFF2-40B4-BE49-F238E27FC236}">
                  <a16:creationId xmlns:a16="http://schemas.microsoft.com/office/drawing/2014/main" id="{B7974CFC-F728-4E92-B765-741D789C82AB}"/>
                </a:ext>
              </a:extLst>
            </p:cNvPr>
            <p:cNvSpPr/>
            <p:nvPr/>
          </p:nvSpPr>
          <p:spPr>
            <a:xfrm>
              <a:off x="1392763" y="-148287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4" y="44651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554" y="135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2" name="任意多边形: 形状 511">
              <a:extLst>
                <a:ext uri="{FF2B5EF4-FFF2-40B4-BE49-F238E27FC236}">
                  <a16:creationId xmlns:a16="http://schemas.microsoft.com/office/drawing/2014/main" id="{3426C678-3D8C-4BB9-A5F5-A0F4CAC52052}"/>
                </a:ext>
              </a:extLst>
            </p:cNvPr>
            <p:cNvSpPr/>
            <p:nvPr/>
          </p:nvSpPr>
          <p:spPr>
            <a:xfrm>
              <a:off x="1393981" y="-5810"/>
              <a:ext cx="44922" cy="42217"/>
            </a:xfrm>
            <a:custGeom>
              <a:avLst/>
              <a:gdLst>
                <a:gd name="connsiteX0" fmla="*/ 0 w 44922"/>
                <a:gd name="connsiteY0" fmla="*/ 21109 h 42217"/>
                <a:gd name="connsiteX1" fmla="*/ 22461 w 44922"/>
                <a:gd name="connsiteY1" fmla="*/ 42217 h 42217"/>
                <a:gd name="connsiteX2" fmla="*/ 44922 w 44922"/>
                <a:gd name="connsiteY2" fmla="*/ 21109 h 42217"/>
                <a:gd name="connsiteX3" fmla="*/ 22461 w 44922"/>
                <a:gd name="connsiteY3" fmla="*/ 1 h 42217"/>
                <a:gd name="connsiteX4" fmla="*/ 0 w 44922"/>
                <a:gd name="connsiteY4" fmla="*/ 21109 h 4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2" h="42217">
                  <a:moveTo>
                    <a:pt x="0" y="21109"/>
                  </a:moveTo>
                  <a:cubicBezTo>
                    <a:pt x="0" y="32746"/>
                    <a:pt x="10013" y="42217"/>
                    <a:pt x="22461" y="42217"/>
                  </a:cubicBezTo>
                  <a:cubicBezTo>
                    <a:pt x="34774" y="42217"/>
                    <a:pt x="44922" y="32746"/>
                    <a:pt x="44922" y="21109"/>
                  </a:cubicBezTo>
                  <a:cubicBezTo>
                    <a:pt x="44922" y="9473"/>
                    <a:pt x="34909" y="1"/>
                    <a:pt x="22461" y="1"/>
                  </a:cubicBezTo>
                  <a:cubicBezTo>
                    <a:pt x="10013" y="-134"/>
                    <a:pt x="0" y="9338"/>
                    <a:pt x="0" y="2110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3" name="任意多边形: 形状 512">
              <a:extLst>
                <a:ext uri="{FF2B5EF4-FFF2-40B4-BE49-F238E27FC236}">
                  <a16:creationId xmlns:a16="http://schemas.microsoft.com/office/drawing/2014/main" id="{D7D21670-A538-4851-96D8-724A43D38A19}"/>
                </a:ext>
              </a:extLst>
            </p:cNvPr>
            <p:cNvSpPr/>
            <p:nvPr/>
          </p:nvSpPr>
          <p:spPr>
            <a:xfrm>
              <a:off x="1394387" y="135721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8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8" y="0"/>
                    <a:pt x="0" y="9201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4" name="任意多边形: 形状 513">
              <a:extLst>
                <a:ext uri="{FF2B5EF4-FFF2-40B4-BE49-F238E27FC236}">
                  <a16:creationId xmlns:a16="http://schemas.microsoft.com/office/drawing/2014/main" id="{D62802CC-F4C5-4E98-BF4C-8D2E5835F5A8}"/>
                </a:ext>
              </a:extLst>
            </p:cNvPr>
            <p:cNvSpPr/>
            <p:nvPr/>
          </p:nvSpPr>
          <p:spPr>
            <a:xfrm>
              <a:off x="1395198" y="277523"/>
              <a:ext cx="42215" cy="40050"/>
            </a:xfrm>
            <a:custGeom>
              <a:avLst/>
              <a:gdLst>
                <a:gd name="connsiteX0" fmla="*/ 0 w 42215"/>
                <a:gd name="connsiteY0" fmla="*/ 20026 h 40050"/>
                <a:gd name="connsiteX1" fmla="*/ 21108 w 42215"/>
                <a:gd name="connsiteY1" fmla="*/ 40051 h 40050"/>
                <a:gd name="connsiteX2" fmla="*/ 42216 w 42215"/>
                <a:gd name="connsiteY2" fmla="*/ 20026 h 40050"/>
                <a:gd name="connsiteX3" fmla="*/ 21108 w 42215"/>
                <a:gd name="connsiteY3" fmla="*/ 0 h 40050"/>
                <a:gd name="connsiteX4" fmla="*/ 0 w 42215"/>
                <a:gd name="connsiteY4" fmla="*/ 20026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6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5" y="40051"/>
                    <a:pt x="42216" y="31121"/>
                    <a:pt x="42216" y="20026"/>
                  </a:cubicBezTo>
                  <a:cubicBezTo>
                    <a:pt x="42216" y="9066"/>
                    <a:pt x="32745" y="0"/>
                    <a:pt x="21108" y="0"/>
                  </a:cubicBezTo>
                  <a:cubicBezTo>
                    <a:pt x="9472" y="135"/>
                    <a:pt x="0" y="9066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5" name="任意多边形: 形状 514">
              <a:extLst>
                <a:ext uri="{FF2B5EF4-FFF2-40B4-BE49-F238E27FC236}">
                  <a16:creationId xmlns:a16="http://schemas.microsoft.com/office/drawing/2014/main" id="{AF6DC17C-8F42-4859-8E3F-96A8A1F1E888}"/>
                </a:ext>
              </a:extLst>
            </p:cNvPr>
            <p:cNvSpPr/>
            <p:nvPr/>
          </p:nvSpPr>
          <p:spPr>
            <a:xfrm>
              <a:off x="1396010" y="419460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201" y="135"/>
                    <a:pt x="0" y="8660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6" name="任意多边形: 形状 515">
              <a:extLst>
                <a:ext uri="{FF2B5EF4-FFF2-40B4-BE49-F238E27FC236}">
                  <a16:creationId xmlns:a16="http://schemas.microsoft.com/office/drawing/2014/main" id="{1D25559B-8130-428E-8DAD-6B173CE3DCCA}"/>
                </a:ext>
              </a:extLst>
            </p:cNvPr>
            <p:cNvSpPr/>
            <p:nvPr/>
          </p:nvSpPr>
          <p:spPr>
            <a:xfrm>
              <a:off x="1396822" y="561533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119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7" name="任意多边形: 形状 516">
              <a:extLst>
                <a:ext uri="{FF2B5EF4-FFF2-40B4-BE49-F238E27FC236}">
                  <a16:creationId xmlns:a16="http://schemas.microsoft.com/office/drawing/2014/main" id="{EF5CEF70-A6B6-47C5-B96F-A52D6F9074C1}"/>
                </a:ext>
              </a:extLst>
            </p:cNvPr>
            <p:cNvSpPr/>
            <p:nvPr/>
          </p:nvSpPr>
          <p:spPr>
            <a:xfrm>
              <a:off x="1398175" y="703874"/>
              <a:ext cx="36533" cy="34369"/>
            </a:xfrm>
            <a:custGeom>
              <a:avLst/>
              <a:gdLst>
                <a:gd name="connsiteX0" fmla="*/ 0 w 36533"/>
                <a:gd name="connsiteY0" fmla="*/ 17186 h 34369"/>
                <a:gd name="connsiteX1" fmla="*/ 18267 w 36533"/>
                <a:gd name="connsiteY1" fmla="*/ 34370 h 34369"/>
                <a:gd name="connsiteX2" fmla="*/ 36533 w 36533"/>
                <a:gd name="connsiteY2" fmla="*/ 17186 h 34369"/>
                <a:gd name="connsiteX3" fmla="*/ 18267 w 36533"/>
                <a:gd name="connsiteY3" fmla="*/ 2 h 34369"/>
                <a:gd name="connsiteX4" fmla="*/ 0 w 36533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3" h="34369">
                  <a:moveTo>
                    <a:pt x="0" y="17186"/>
                  </a:moveTo>
                  <a:cubicBezTo>
                    <a:pt x="0" y="26657"/>
                    <a:pt x="8119" y="34370"/>
                    <a:pt x="18267" y="34370"/>
                  </a:cubicBezTo>
                  <a:cubicBezTo>
                    <a:pt x="28415" y="34370"/>
                    <a:pt x="36533" y="26657"/>
                    <a:pt x="36533" y="17186"/>
                  </a:cubicBezTo>
                  <a:cubicBezTo>
                    <a:pt x="36533" y="7714"/>
                    <a:pt x="28415" y="2"/>
                    <a:pt x="18267" y="2"/>
                  </a:cubicBezTo>
                  <a:cubicBezTo>
                    <a:pt x="8119" y="-133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8" name="任意多边形: 形状 517">
              <a:extLst>
                <a:ext uri="{FF2B5EF4-FFF2-40B4-BE49-F238E27FC236}">
                  <a16:creationId xmlns:a16="http://schemas.microsoft.com/office/drawing/2014/main" id="{82FA3A51-1AD0-4837-A261-AEAE8068F026}"/>
                </a:ext>
              </a:extLst>
            </p:cNvPr>
            <p:cNvSpPr/>
            <p:nvPr/>
          </p:nvSpPr>
          <p:spPr>
            <a:xfrm>
              <a:off x="1398581" y="845407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442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9" name="任意多边形: 形状 518">
              <a:extLst>
                <a:ext uri="{FF2B5EF4-FFF2-40B4-BE49-F238E27FC236}">
                  <a16:creationId xmlns:a16="http://schemas.microsoft.com/office/drawing/2014/main" id="{7F80E391-E6E7-4B38-81FE-BADF016E0B3A}"/>
                </a:ext>
              </a:extLst>
            </p:cNvPr>
            <p:cNvSpPr/>
            <p:nvPr/>
          </p:nvSpPr>
          <p:spPr>
            <a:xfrm>
              <a:off x="1399393" y="987209"/>
              <a:ext cx="34097" cy="32202"/>
            </a:xfrm>
            <a:custGeom>
              <a:avLst/>
              <a:gdLst>
                <a:gd name="connsiteX0" fmla="*/ 0 w 34097"/>
                <a:gd name="connsiteY0" fmla="*/ 16102 h 32202"/>
                <a:gd name="connsiteX1" fmla="*/ 17049 w 34097"/>
                <a:gd name="connsiteY1" fmla="*/ 32203 h 32202"/>
                <a:gd name="connsiteX2" fmla="*/ 34097 w 34097"/>
                <a:gd name="connsiteY2" fmla="*/ 16102 h 32202"/>
                <a:gd name="connsiteX3" fmla="*/ 17049 w 34097"/>
                <a:gd name="connsiteY3" fmla="*/ 0 h 32202"/>
                <a:gd name="connsiteX4" fmla="*/ 0 w 34097"/>
                <a:gd name="connsiteY4" fmla="*/ 16102 h 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2">
                  <a:moveTo>
                    <a:pt x="0" y="16102"/>
                  </a:moveTo>
                  <a:cubicBezTo>
                    <a:pt x="0" y="24896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171"/>
                    <a:pt x="26520" y="0"/>
                    <a:pt x="17049" y="0"/>
                  </a:cubicBezTo>
                  <a:cubicBezTo>
                    <a:pt x="7577" y="135"/>
                    <a:pt x="0" y="7306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0" name="任意多边形: 形状 519">
              <a:extLst>
                <a:ext uri="{FF2B5EF4-FFF2-40B4-BE49-F238E27FC236}">
                  <a16:creationId xmlns:a16="http://schemas.microsoft.com/office/drawing/2014/main" id="{53656895-E608-4A58-8690-030B2A673F32}"/>
                </a:ext>
              </a:extLst>
            </p:cNvPr>
            <p:cNvSpPr/>
            <p:nvPr/>
          </p:nvSpPr>
          <p:spPr>
            <a:xfrm>
              <a:off x="1399799" y="1128740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1" name="任意多边形: 形状 520">
              <a:extLst>
                <a:ext uri="{FF2B5EF4-FFF2-40B4-BE49-F238E27FC236}">
                  <a16:creationId xmlns:a16="http://schemas.microsoft.com/office/drawing/2014/main" id="{CCC205D3-A972-4EB3-BFCD-44FA517BAFB1}"/>
                </a:ext>
              </a:extLst>
            </p:cNvPr>
            <p:cNvSpPr/>
            <p:nvPr/>
          </p:nvSpPr>
          <p:spPr>
            <a:xfrm>
              <a:off x="1400611" y="1270813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2" name="任意多边形: 形状 521">
              <a:extLst>
                <a:ext uri="{FF2B5EF4-FFF2-40B4-BE49-F238E27FC236}">
                  <a16:creationId xmlns:a16="http://schemas.microsoft.com/office/drawing/2014/main" id="{CA90ADB3-E2E4-42F6-BB28-951D3A12A3D4}"/>
                </a:ext>
              </a:extLst>
            </p:cNvPr>
            <p:cNvSpPr/>
            <p:nvPr/>
          </p:nvSpPr>
          <p:spPr>
            <a:xfrm>
              <a:off x="1401017" y="1412344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901" y="0"/>
                    <a:pt x="0" y="6495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3" name="任意多边形: 形状 522">
              <a:extLst>
                <a:ext uri="{FF2B5EF4-FFF2-40B4-BE49-F238E27FC236}">
                  <a16:creationId xmlns:a16="http://schemas.microsoft.com/office/drawing/2014/main" id="{B6ECE26E-1DD8-4BC4-80B5-7EFCA351B85D}"/>
                </a:ext>
              </a:extLst>
            </p:cNvPr>
            <p:cNvSpPr/>
            <p:nvPr/>
          </p:nvSpPr>
          <p:spPr>
            <a:xfrm>
              <a:off x="1401829" y="1554281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4" name="任意多边形: 形状 523">
              <a:extLst>
                <a:ext uri="{FF2B5EF4-FFF2-40B4-BE49-F238E27FC236}">
                  <a16:creationId xmlns:a16="http://schemas.microsoft.com/office/drawing/2014/main" id="{6EA84188-569B-4BA5-9D94-B360BE50FBC9}"/>
                </a:ext>
              </a:extLst>
            </p:cNvPr>
            <p:cNvSpPr/>
            <p:nvPr/>
          </p:nvSpPr>
          <p:spPr>
            <a:xfrm>
              <a:off x="1402640" y="1696218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224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5" name="任意多边形: 形状 524">
              <a:extLst>
                <a:ext uri="{FF2B5EF4-FFF2-40B4-BE49-F238E27FC236}">
                  <a16:creationId xmlns:a16="http://schemas.microsoft.com/office/drawing/2014/main" id="{CE531AE8-2478-4DC3-B53F-F5F612DEC4E1}"/>
                </a:ext>
              </a:extLst>
            </p:cNvPr>
            <p:cNvSpPr/>
            <p:nvPr/>
          </p:nvSpPr>
          <p:spPr>
            <a:xfrm>
              <a:off x="1403046" y="1837614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4"/>
                  </a:cubicBezTo>
                  <a:cubicBezTo>
                    <a:pt x="26520" y="5548"/>
                    <a:pt x="20567" y="0"/>
                    <a:pt x="13260" y="0"/>
                  </a:cubicBezTo>
                  <a:cubicBezTo>
                    <a:pt x="5954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6" name="任意多边形: 形状 525">
              <a:extLst>
                <a:ext uri="{FF2B5EF4-FFF2-40B4-BE49-F238E27FC236}">
                  <a16:creationId xmlns:a16="http://schemas.microsoft.com/office/drawing/2014/main" id="{FC29B6DB-2622-431A-9C93-907965130013}"/>
                </a:ext>
              </a:extLst>
            </p:cNvPr>
            <p:cNvSpPr/>
            <p:nvPr/>
          </p:nvSpPr>
          <p:spPr>
            <a:xfrm>
              <a:off x="1403993" y="1979687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4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4"/>
                    <a:pt x="12448" y="23544"/>
                  </a:cubicBezTo>
                  <a:cubicBezTo>
                    <a:pt x="19349" y="23544"/>
                    <a:pt x="24896" y="18267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7" name="任意多边形: 形状 526">
              <a:extLst>
                <a:ext uri="{FF2B5EF4-FFF2-40B4-BE49-F238E27FC236}">
                  <a16:creationId xmlns:a16="http://schemas.microsoft.com/office/drawing/2014/main" id="{339E697A-1491-4248-967F-B1C0314BDEDA}"/>
                </a:ext>
              </a:extLst>
            </p:cNvPr>
            <p:cNvSpPr/>
            <p:nvPr/>
          </p:nvSpPr>
          <p:spPr>
            <a:xfrm>
              <a:off x="1404399" y="2121218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8" name="任意多边形: 形状 527">
              <a:extLst>
                <a:ext uri="{FF2B5EF4-FFF2-40B4-BE49-F238E27FC236}">
                  <a16:creationId xmlns:a16="http://schemas.microsoft.com/office/drawing/2014/main" id="{D9AB9925-10FA-4F8B-866F-06F7E8E6D63C}"/>
                </a:ext>
              </a:extLst>
            </p:cNvPr>
            <p:cNvSpPr/>
            <p:nvPr/>
          </p:nvSpPr>
          <p:spPr>
            <a:xfrm>
              <a:off x="1404805" y="226274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7BE69742-C152-4489-98DF-B4F36C7D4FF1}"/>
                </a:ext>
              </a:extLst>
            </p:cNvPr>
            <p:cNvSpPr/>
            <p:nvPr/>
          </p:nvSpPr>
          <p:spPr>
            <a:xfrm>
              <a:off x="1405211" y="2404281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08D8201D-545B-4F95-A470-F360F9F07AC8}"/>
                </a:ext>
              </a:extLst>
            </p:cNvPr>
            <p:cNvSpPr/>
            <p:nvPr/>
          </p:nvSpPr>
          <p:spPr>
            <a:xfrm>
              <a:off x="1406023" y="2546350"/>
              <a:ext cx="20837" cy="19486"/>
            </a:xfrm>
            <a:custGeom>
              <a:avLst/>
              <a:gdLst>
                <a:gd name="connsiteX0" fmla="*/ 0 w 20837"/>
                <a:gd name="connsiteY0" fmla="*/ 9745 h 19486"/>
                <a:gd name="connsiteX1" fmla="*/ 10419 w 20837"/>
                <a:gd name="connsiteY1" fmla="*/ 19487 h 19486"/>
                <a:gd name="connsiteX2" fmla="*/ 20837 w 20837"/>
                <a:gd name="connsiteY2" fmla="*/ 9745 h 19486"/>
                <a:gd name="connsiteX3" fmla="*/ 10419 w 20837"/>
                <a:gd name="connsiteY3" fmla="*/ 3 h 19486"/>
                <a:gd name="connsiteX4" fmla="*/ 0 w 20837"/>
                <a:gd name="connsiteY4" fmla="*/ 9745 h 1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6">
                  <a:moveTo>
                    <a:pt x="0" y="9745"/>
                  </a:moveTo>
                  <a:cubicBezTo>
                    <a:pt x="0" y="15157"/>
                    <a:pt x="4601" y="19487"/>
                    <a:pt x="10419" y="19487"/>
                  </a:cubicBezTo>
                  <a:cubicBezTo>
                    <a:pt x="16102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1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EE064F6A-87FE-4341-953F-C0770F5FC2EA}"/>
                </a:ext>
              </a:extLst>
            </p:cNvPr>
            <p:cNvSpPr/>
            <p:nvPr/>
          </p:nvSpPr>
          <p:spPr>
            <a:xfrm>
              <a:off x="1406429" y="2687881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6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6" y="14481"/>
                    <a:pt x="20026" y="9339"/>
                  </a:cubicBezTo>
                  <a:cubicBezTo>
                    <a:pt x="20026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909A9996-58C8-48DF-8ED9-CD103489E3EE}"/>
                </a:ext>
              </a:extLst>
            </p:cNvPr>
            <p:cNvSpPr/>
            <p:nvPr/>
          </p:nvSpPr>
          <p:spPr>
            <a:xfrm>
              <a:off x="1406835" y="2829280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2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2"/>
                    <a:pt x="9607" y="18132"/>
                  </a:cubicBezTo>
                  <a:cubicBezTo>
                    <a:pt x="14884" y="18132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3" name="任意多边形: 形状 532">
              <a:extLst>
                <a:ext uri="{FF2B5EF4-FFF2-40B4-BE49-F238E27FC236}">
                  <a16:creationId xmlns:a16="http://schemas.microsoft.com/office/drawing/2014/main" id="{241F4268-9082-460A-98F0-7BC71F287EE1}"/>
                </a:ext>
              </a:extLst>
            </p:cNvPr>
            <p:cNvSpPr/>
            <p:nvPr/>
          </p:nvSpPr>
          <p:spPr>
            <a:xfrm>
              <a:off x="1407647" y="2971218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4" name="任意多边形: 形状 533">
              <a:extLst>
                <a:ext uri="{FF2B5EF4-FFF2-40B4-BE49-F238E27FC236}">
                  <a16:creationId xmlns:a16="http://schemas.microsoft.com/office/drawing/2014/main" id="{0071F375-5A7A-4F3C-B9DC-01A94D6B71F3}"/>
                </a:ext>
              </a:extLst>
            </p:cNvPr>
            <p:cNvSpPr/>
            <p:nvPr/>
          </p:nvSpPr>
          <p:spPr>
            <a:xfrm>
              <a:off x="1407647" y="3112343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B5CB55A3-E961-4C07-8483-7E5CC591A429}"/>
                </a:ext>
              </a:extLst>
            </p:cNvPr>
            <p:cNvSpPr/>
            <p:nvPr/>
          </p:nvSpPr>
          <p:spPr>
            <a:xfrm>
              <a:off x="1408459" y="3254415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0D9556F8-7DCA-49B5-B602-34D88B062DD8}"/>
                </a:ext>
              </a:extLst>
            </p:cNvPr>
            <p:cNvSpPr/>
            <p:nvPr/>
          </p:nvSpPr>
          <p:spPr>
            <a:xfrm>
              <a:off x="1408865" y="3395947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8FBE6392-C91E-437D-AF65-5FBE1C1C78E5}"/>
                </a:ext>
              </a:extLst>
            </p:cNvPr>
            <p:cNvSpPr/>
            <p:nvPr/>
          </p:nvSpPr>
          <p:spPr>
            <a:xfrm>
              <a:off x="1409270" y="3537478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247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9F1B7FEE-72C2-4F74-B9A4-465D8E7A52C3}"/>
                </a:ext>
              </a:extLst>
            </p:cNvPr>
            <p:cNvSpPr/>
            <p:nvPr/>
          </p:nvSpPr>
          <p:spPr>
            <a:xfrm>
              <a:off x="1409676" y="3679009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BDD9CE2A-1E02-46E6-9BAD-476BB4D5AD5E}"/>
                </a:ext>
              </a:extLst>
            </p:cNvPr>
            <p:cNvSpPr/>
            <p:nvPr/>
          </p:nvSpPr>
          <p:spPr>
            <a:xfrm>
              <a:off x="1410218" y="3820540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7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7"/>
                    <a:pt x="6224" y="11637"/>
                  </a:cubicBezTo>
                  <a:cubicBezTo>
                    <a:pt x="9607" y="11637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706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8AB1AAD3-CC34-49A4-8449-A4FD6B4567A6}"/>
                </a:ext>
              </a:extLst>
            </p:cNvPr>
            <p:cNvSpPr/>
            <p:nvPr/>
          </p:nvSpPr>
          <p:spPr>
            <a:xfrm>
              <a:off x="1410624" y="3962202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680E4682-0016-4211-B2F2-D11065D13ADA}"/>
                </a:ext>
              </a:extLst>
            </p:cNvPr>
            <p:cNvSpPr/>
            <p:nvPr/>
          </p:nvSpPr>
          <p:spPr>
            <a:xfrm>
              <a:off x="1410624" y="4103197"/>
              <a:ext cx="11636" cy="11094"/>
            </a:xfrm>
            <a:custGeom>
              <a:avLst/>
              <a:gdLst>
                <a:gd name="connsiteX0" fmla="*/ 0 w 11636"/>
                <a:gd name="connsiteY0" fmla="*/ 5547 h 11094"/>
                <a:gd name="connsiteX1" fmla="*/ 5818 w 11636"/>
                <a:gd name="connsiteY1" fmla="*/ 11095 h 11094"/>
                <a:gd name="connsiteX2" fmla="*/ 11636 w 11636"/>
                <a:gd name="connsiteY2" fmla="*/ 5547 h 11094"/>
                <a:gd name="connsiteX3" fmla="*/ 5818 w 11636"/>
                <a:gd name="connsiteY3" fmla="*/ 0 h 11094"/>
                <a:gd name="connsiteX4" fmla="*/ 0 w 11636"/>
                <a:gd name="connsiteY4" fmla="*/ 5547 h 1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4">
                  <a:moveTo>
                    <a:pt x="0" y="5547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59"/>
                    <a:pt x="11636" y="5547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990DE004-6BC2-4CDC-B5B1-B10ACE55A7ED}"/>
                </a:ext>
              </a:extLst>
            </p:cNvPr>
            <p:cNvSpPr/>
            <p:nvPr/>
          </p:nvSpPr>
          <p:spPr>
            <a:xfrm>
              <a:off x="1411029" y="4244728"/>
              <a:ext cx="10824" cy="10283"/>
            </a:xfrm>
            <a:custGeom>
              <a:avLst/>
              <a:gdLst>
                <a:gd name="connsiteX0" fmla="*/ 10824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4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4" y="5142"/>
                  </a:moveTo>
                  <a:cubicBezTo>
                    <a:pt x="10824" y="7981"/>
                    <a:pt x="8401" y="10284"/>
                    <a:pt x="5412" y="10284"/>
                  </a:cubicBezTo>
                  <a:cubicBezTo>
                    <a:pt x="2423" y="10284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4" y="2302"/>
                    <a:pt x="10824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5BD5EAB6-A0CC-4B2C-8734-991661D9617B}"/>
                </a:ext>
              </a:extLst>
            </p:cNvPr>
            <p:cNvSpPr/>
            <p:nvPr/>
          </p:nvSpPr>
          <p:spPr>
            <a:xfrm>
              <a:off x="1411435" y="4386260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2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4" name="任意多边形: 形状 543">
              <a:extLst>
                <a:ext uri="{FF2B5EF4-FFF2-40B4-BE49-F238E27FC236}">
                  <a16:creationId xmlns:a16="http://schemas.microsoft.com/office/drawing/2014/main" id="{7F6967EF-D825-4EB3-A5D8-00F1B9D61613}"/>
                </a:ext>
              </a:extLst>
            </p:cNvPr>
            <p:cNvSpPr/>
            <p:nvPr/>
          </p:nvSpPr>
          <p:spPr>
            <a:xfrm>
              <a:off x="1411841" y="4527926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3580261A-3097-468B-8E70-DB2C5E28FF8C}"/>
                </a:ext>
              </a:extLst>
            </p:cNvPr>
            <p:cNvSpPr/>
            <p:nvPr/>
          </p:nvSpPr>
          <p:spPr>
            <a:xfrm>
              <a:off x="1412247" y="4669457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C38BA289-13CB-4A24-8070-1ABEA496AB09}"/>
                </a:ext>
              </a:extLst>
            </p:cNvPr>
            <p:cNvSpPr/>
            <p:nvPr/>
          </p:nvSpPr>
          <p:spPr>
            <a:xfrm>
              <a:off x="1412247" y="4810583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2C9DBF0B-B871-4B81-B02D-32A2E1A07F89}"/>
                </a:ext>
              </a:extLst>
            </p:cNvPr>
            <p:cNvSpPr/>
            <p:nvPr/>
          </p:nvSpPr>
          <p:spPr>
            <a:xfrm>
              <a:off x="1412653" y="4952114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8" name="任意多边形: 形状 547">
              <a:extLst>
                <a:ext uri="{FF2B5EF4-FFF2-40B4-BE49-F238E27FC236}">
                  <a16:creationId xmlns:a16="http://schemas.microsoft.com/office/drawing/2014/main" id="{C2BFD248-CF9A-4022-9138-0ADB209AE9D8}"/>
                </a:ext>
              </a:extLst>
            </p:cNvPr>
            <p:cNvSpPr/>
            <p:nvPr/>
          </p:nvSpPr>
          <p:spPr>
            <a:xfrm>
              <a:off x="1413059" y="5093645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489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2798D0D2-F61B-470A-8DC2-363C728D5E31}"/>
                </a:ext>
              </a:extLst>
            </p:cNvPr>
            <p:cNvSpPr/>
            <p:nvPr/>
          </p:nvSpPr>
          <p:spPr>
            <a:xfrm>
              <a:off x="1413059" y="5234897"/>
              <a:ext cx="6765" cy="6232"/>
            </a:xfrm>
            <a:custGeom>
              <a:avLst/>
              <a:gdLst>
                <a:gd name="connsiteX0" fmla="*/ 0 w 6765"/>
                <a:gd name="connsiteY0" fmla="*/ 3121 h 6232"/>
                <a:gd name="connsiteX1" fmla="*/ 3383 w 6765"/>
                <a:gd name="connsiteY1" fmla="*/ 6233 h 6232"/>
                <a:gd name="connsiteX2" fmla="*/ 6765 w 6765"/>
                <a:gd name="connsiteY2" fmla="*/ 3121 h 6232"/>
                <a:gd name="connsiteX3" fmla="*/ 3383 w 6765"/>
                <a:gd name="connsiteY3" fmla="*/ 9 h 6232"/>
                <a:gd name="connsiteX4" fmla="*/ 0 w 6765"/>
                <a:gd name="connsiteY4" fmla="*/ 3121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1"/>
                  </a:moveTo>
                  <a:cubicBezTo>
                    <a:pt x="0" y="4880"/>
                    <a:pt x="1488" y="6233"/>
                    <a:pt x="3383" y="6233"/>
                  </a:cubicBezTo>
                  <a:cubicBezTo>
                    <a:pt x="5277" y="6233"/>
                    <a:pt x="6765" y="4880"/>
                    <a:pt x="6765" y="3121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8" y="-127"/>
                    <a:pt x="0" y="1362"/>
                    <a:pt x="0" y="31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FE318BE1-9C49-404C-8E31-F6C74F78BCC6}"/>
                </a:ext>
              </a:extLst>
            </p:cNvPr>
            <p:cNvSpPr/>
            <p:nvPr/>
          </p:nvSpPr>
          <p:spPr>
            <a:xfrm>
              <a:off x="1413465" y="5376437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3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3"/>
                    <a:pt x="2842" y="5413"/>
                  </a:cubicBezTo>
                  <a:cubicBezTo>
                    <a:pt x="4465" y="5413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5B199322-939B-494A-98A5-F7E7B075A958}"/>
                </a:ext>
              </a:extLst>
            </p:cNvPr>
            <p:cNvSpPr/>
            <p:nvPr/>
          </p:nvSpPr>
          <p:spPr>
            <a:xfrm>
              <a:off x="1413871" y="5517969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2" name="任意多边形: 形状 551">
              <a:extLst>
                <a:ext uri="{FF2B5EF4-FFF2-40B4-BE49-F238E27FC236}">
                  <a16:creationId xmlns:a16="http://schemas.microsoft.com/office/drawing/2014/main" id="{BBAF72BC-EE32-4AEC-9D40-77FC609FA05B}"/>
                </a:ext>
              </a:extLst>
            </p:cNvPr>
            <p:cNvSpPr/>
            <p:nvPr/>
          </p:nvSpPr>
          <p:spPr>
            <a:xfrm>
              <a:off x="1413871" y="5659094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3" name="任意多边形: 形状 552">
              <a:extLst>
                <a:ext uri="{FF2B5EF4-FFF2-40B4-BE49-F238E27FC236}">
                  <a16:creationId xmlns:a16="http://schemas.microsoft.com/office/drawing/2014/main" id="{3DE2F419-B8D8-468F-8BBF-13986D3B2934}"/>
                </a:ext>
              </a:extLst>
            </p:cNvPr>
            <p:cNvSpPr/>
            <p:nvPr/>
          </p:nvSpPr>
          <p:spPr>
            <a:xfrm>
              <a:off x="1414277" y="5800625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4" name="任意多边形: 形状 553">
              <a:extLst>
                <a:ext uri="{FF2B5EF4-FFF2-40B4-BE49-F238E27FC236}">
                  <a16:creationId xmlns:a16="http://schemas.microsoft.com/office/drawing/2014/main" id="{E1C18E0C-45EC-4C10-84A6-6CDA40CB6F16}"/>
                </a:ext>
              </a:extLst>
            </p:cNvPr>
            <p:cNvSpPr/>
            <p:nvPr/>
          </p:nvSpPr>
          <p:spPr>
            <a:xfrm>
              <a:off x="1414277" y="5941873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1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89"/>
                    <a:pt x="947" y="3801"/>
                    <a:pt x="2030" y="3801"/>
                  </a:cubicBezTo>
                  <a:cubicBezTo>
                    <a:pt x="3112" y="3801"/>
                    <a:pt x="4059" y="2989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71624AB8-E007-414E-9576-63ED2CF7EC53}"/>
                </a:ext>
              </a:extLst>
            </p:cNvPr>
            <p:cNvSpPr/>
            <p:nvPr/>
          </p:nvSpPr>
          <p:spPr>
            <a:xfrm>
              <a:off x="1414683" y="6083281"/>
              <a:ext cx="3247" cy="3248"/>
            </a:xfrm>
            <a:custGeom>
              <a:avLst/>
              <a:gdLst>
                <a:gd name="connsiteX0" fmla="*/ 0 w 3247"/>
                <a:gd name="connsiteY0" fmla="*/ 1624 h 3248"/>
                <a:gd name="connsiteX1" fmla="*/ 1624 w 3247"/>
                <a:gd name="connsiteY1" fmla="*/ 3248 h 3248"/>
                <a:gd name="connsiteX2" fmla="*/ 3247 w 3247"/>
                <a:gd name="connsiteY2" fmla="*/ 1624 h 3248"/>
                <a:gd name="connsiteX3" fmla="*/ 1624 w 3247"/>
                <a:gd name="connsiteY3" fmla="*/ 0 h 3248"/>
                <a:gd name="connsiteX4" fmla="*/ 0 w 3247"/>
                <a:gd name="connsiteY4" fmla="*/ 1624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8">
                  <a:moveTo>
                    <a:pt x="0" y="1624"/>
                  </a:moveTo>
                  <a:cubicBezTo>
                    <a:pt x="0" y="2435"/>
                    <a:pt x="677" y="3248"/>
                    <a:pt x="1624" y="3248"/>
                  </a:cubicBezTo>
                  <a:cubicBezTo>
                    <a:pt x="2571" y="3248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812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578B22F3-417C-4759-B07E-61B24A0C5EA8}"/>
                </a:ext>
              </a:extLst>
            </p:cNvPr>
            <p:cNvSpPr/>
            <p:nvPr/>
          </p:nvSpPr>
          <p:spPr>
            <a:xfrm>
              <a:off x="1414683" y="6224407"/>
              <a:ext cx="3247" cy="3248"/>
            </a:xfrm>
            <a:custGeom>
              <a:avLst/>
              <a:gdLst>
                <a:gd name="connsiteX0" fmla="*/ 0 w 3247"/>
                <a:gd name="connsiteY0" fmla="*/ 1624 h 3248"/>
                <a:gd name="connsiteX1" fmla="*/ 1624 w 3247"/>
                <a:gd name="connsiteY1" fmla="*/ 3248 h 3248"/>
                <a:gd name="connsiteX2" fmla="*/ 3247 w 3247"/>
                <a:gd name="connsiteY2" fmla="*/ 1624 h 3248"/>
                <a:gd name="connsiteX3" fmla="*/ 1624 w 3247"/>
                <a:gd name="connsiteY3" fmla="*/ 0 h 3248"/>
                <a:gd name="connsiteX4" fmla="*/ 0 w 3247"/>
                <a:gd name="connsiteY4" fmla="*/ 1624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8">
                  <a:moveTo>
                    <a:pt x="0" y="1624"/>
                  </a:moveTo>
                  <a:cubicBezTo>
                    <a:pt x="0" y="2436"/>
                    <a:pt x="677" y="3248"/>
                    <a:pt x="1624" y="3248"/>
                  </a:cubicBezTo>
                  <a:cubicBezTo>
                    <a:pt x="2571" y="3248"/>
                    <a:pt x="3247" y="2571"/>
                    <a:pt x="3247" y="1624"/>
                  </a:cubicBezTo>
                  <a:cubicBezTo>
                    <a:pt x="3247" y="677"/>
                    <a:pt x="2571" y="0"/>
                    <a:pt x="1624" y="0"/>
                  </a:cubicBezTo>
                  <a:cubicBezTo>
                    <a:pt x="812" y="135"/>
                    <a:pt x="0" y="813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BA3B3DD1-9668-49D5-BE40-64CFF8CAB92E}"/>
                </a:ext>
              </a:extLst>
            </p:cNvPr>
            <p:cNvSpPr/>
            <p:nvPr/>
          </p:nvSpPr>
          <p:spPr>
            <a:xfrm>
              <a:off x="1415089" y="6365938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1"/>
                    <a:pt x="1894" y="0"/>
                    <a:pt x="1218" y="0"/>
                  </a:cubicBezTo>
                  <a:cubicBezTo>
                    <a:pt x="541" y="135"/>
                    <a:pt x="0" y="676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:a16="http://schemas.microsoft.com/office/drawing/2014/main" id="{8EC82507-1650-48C9-B9F1-8653EEABC5D6}"/>
                </a:ext>
              </a:extLst>
            </p:cNvPr>
            <p:cNvSpPr/>
            <p:nvPr/>
          </p:nvSpPr>
          <p:spPr>
            <a:xfrm>
              <a:off x="1415089" y="6507199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:a16="http://schemas.microsoft.com/office/drawing/2014/main" id="{879214DD-E987-4075-917B-36D29E5A5F2C}"/>
                </a:ext>
              </a:extLst>
            </p:cNvPr>
            <p:cNvSpPr/>
            <p:nvPr/>
          </p:nvSpPr>
          <p:spPr>
            <a:xfrm>
              <a:off x="1235942" y="-1001805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0" name="任意多边形: 形状 559">
              <a:extLst>
                <a:ext uri="{FF2B5EF4-FFF2-40B4-BE49-F238E27FC236}">
                  <a16:creationId xmlns:a16="http://schemas.microsoft.com/office/drawing/2014/main" id="{CE89D264-0972-44C9-8F7A-9A23C135E35F}"/>
                </a:ext>
              </a:extLst>
            </p:cNvPr>
            <p:cNvSpPr/>
            <p:nvPr/>
          </p:nvSpPr>
          <p:spPr>
            <a:xfrm>
              <a:off x="1235942" y="-860679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1" name="任意多边形: 形状 560">
              <a:extLst>
                <a:ext uri="{FF2B5EF4-FFF2-40B4-BE49-F238E27FC236}">
                  <a16:creationId xmlns:a16="http://schemas.microsoft.com/office/drawing/2014/main" id="{B9DABBC9-9D4B-45F5-B421-1807D136E70C}"/>
                </a:ext>
              </a:extLst>
            </p:cNvPr>
            <p:cNvSpPr/>
            <p:nvPr/>
          </p:nvSpPr>
          <p:spPr>
            <a:xfrm>
              <a:off x="1237160" y="-718202"/>
              <a:ext cx="58993" cy="55476"/>
            </a:xfrm>
            <a:custGeom>
              <a:avLst/>
              <a:gdLst>
                <a:gd name="connsiteX0" fmla="*/ 0 w 58993"/>
                <a:gd name="connsiteY0" fmla="*/ 27739 h 55476"/>
                <a:gd name="connsiteX1" fmla="*/ 29497 w 58993"/>
                <a:gd name="connsiteY1" fmla="*/ 55477 h 55476"/>
                <a:gd name="connsiteX2" fmla="*/ 58994 w 58993"/>
                <a:gd name="connsiteY2" fmla="*/ 27739 h 55476"/>
                <a:gd name="connsiteX3" fmla="*/ 29497 w 58993"/>
                <a:gd name="connsiteY3" fmla="*/ 1 h 55476"/>
                <a:gd name="connsiteX4" fmla="*/ 0 w 58993"/>
                <a:gd name="connsiteY4" fmla="*/ 27739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9"/>
                  </a:moveTo>
                  <a:cubicBezTo>
                    <a:pt x="0" y="43029"/>
                    <a:pt x="13260" y="55477"/>
                    <a:pt x="29497" y="55477"/>
                  </a:cubicBezTo>
                  <a:cubicBezTo>
                    <a:pt x="45734" y="55477"/>
                    <a:pt x="58994" y="43029"/>
                    <a:pt x="58994" y="27739"/>
                  </a:cubicBezTo>
                  <a:cubicBezTo>
                    <a:pt x="58994" y="12449"/>
                    <a:pt x="45734" y="1"/>
                    <a:pt x="29497" y="1"/>
                  </a:cubicBezTo>
                  <a:cubicBezTo>
                    <a:pt x="13260" y="-134"/>
                    <a:pt x="0" y="12314"/>
                    <a:pt x="0" y="277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:a16="http://schemas.microsoft.com/office/drawing/2014/main" id="{0706952B-736C-46CD-B2BA-0F880BF025A5}"/>
                </a:ext>
              </a:extLst>
            </p:cNvPr>
            <p:cNvSpPr/>
            <p:nvPr/>
          </p:nvSpPr>
          <p:spPr>
            <a:xfrm>
              <a:off x="1237972" y="-576399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3" name="任意多边形: 形状 562">
              <a:extLst>
                <a:ext uri="{FF2B5EF4-FFF2-40B4-BE49-F238E27FC236}">
                  <a16:creationId xmlns:a16="http://schemas.microsoft.com/office/drawing/2014/main" id="{DD319F18-FF95-4AAF-9D32-0D8DB2C40554}"/>
                </a:ext>
              </a:extLst>
            </p:cNvPr>
            <p:cNvSpPr/>
            <p:nvPr/>
          </p:nvSpPr>
          <p:spPr>
            <a:xfrm>
              <a:off x="1238919" y="-434462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6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6" y="40727"/>
                    <a:pt x="55746" y="26250"/>
                  </a:cubicBezTo>
                  <a:cubicBezTo>
                    <a:pt x="55746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4" name="任意多边形: 形状 563">
              <a:extLst>
                <a:ext uri="{FF2B5EF4-FFF2-40B4-BE49-F238E27FC236}">
                  <a16:creationId xmlns:a16="http://schemas.microsoft.com/office/drawing/2014/main" id="{56F05276-66E3-45C0-BF0D-F9415863DDC6}"/>
                </a:ext>
              </a:extLst>
            </p:cNvPr>
            <p:cNvSpPr/>
            <p:nvPr/>
          </p:nvSpPr>
          <p:spPr>
            <a:xfrm>
              <a:off x="1240137" y="-292119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0" y="38833"/>
                    <a:pt x="53040" y="25032"/>
                  </a:cubicBezTo>
                  <a:cubicBezTo>
                    <a:pt x="53040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:a16="http://schemas.microsoft.com/office/drawing/2014/main" id="{4C1C9FB5-1167-4895-AA30-A355178EF895}"/>
                </a:ext>
              </a:extLst>
            </p:cNvPr>
            <p:cNvSpPr/>
            <p:nvPr/>
          </p:nvSpPr>
          <p:spPr>
            <a:xfrm>
              <a:off x="1240948" y="-150182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6" name="任意多边形: 形状 565">
              <a:extLst>
                <a:ext uri="{FF2B5EF4-FFF2-40B4-BE49-F238E27FC236}">
                  <a16:creationId xmlns:a16="http://schemas.microsoft.com/office/drawing/2014/main" id="{376A8B56-0B65-448B-BF93-91BDED5FFB6E}"/>
                </a:ext>
              </a:extLst>
            </p:cNvPr>
            <p:cNvSpPr/>
            <p:nvPr/>
          </p:nvSpPr>
          <p:spPr>
            <a:xfrm>
              <a:off x="1241760" y="-8245"/>
              <a:ext cx="49793" cy="47086"/>
            </a:xfrm>
            <a:custGeom>
              <a:avLst/>
              <a:gdLst>
                <a:gd name="connsiteX0" fmla="*/ 0 w 49793"/>
                <a:gd name="connsiteY0" fmla="*/ 23544 h 47086"/>
                <a:gd name="connsiteX1" fmla="*/ 24896 w 49793"/>
                <a:gd name="connsiteY1" fmla="*/ 47087 h 47086"/>
                <a:gd name="connsiteX2" fmla="*/ 49793 w 49793"/>
                <a:gd name="connsiteY2" fmla="*/ 23544 h 47086"/>
                <a:gd name="connsiteX3" fmla="*/ 24896 w 49793"/>
                <a:gd name="connsiteY3" fmla="*/ 0 h 47086"/>
                <a:gd name="connsiteX4" fmla="*/ 0 w 49793"/>
                <a:gd name="connsiteY4" fmla="*/ 23544 h 4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6">
                  <a:moveTo>
                    <a:pt x="0" y="23544"/>
                  </a:moveTo>
                  <a:cubicBezTo>
                    <a:pt x="0" y="36533"/>
                    <a:pt x="11095" y="47087"/>
                    <a:pt x="24896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6" y="0"/>
                  </a:cubicBezTo>
                  <a:cubicBezTo>
                    <a:pt x="11095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7" name="任意多边形: 形状 566">
              <a:extLst>
                <a:ext uri="{FF2B5EF4-FFF2-40B4-BE49-F238E27FC236}">
                  <a16:creationId xmlns:a16="http://schemas.microsoft.com/office/drawing/2014/main" id="{9D4B9AB7-A8D4-40EE-81BC-F474632DCF32}"/>
                </a:ext>
              </a:extLst>
            </p:cNvPr>
            <p:cNvSpPr/>
            <p:nvPr/>
          </p:nvSpPr>
          <p:spPr>
            <a:xfrm>
              <a:off x="1242572" y="133692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70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70" y="35315"/>
                    <a:pt x="48170" y="22732"/>
                  </a:cubicBezTo>
                  <a:cubicBezTo>
                    <a:pt x="48170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:a16="http://schemas.microsoft.com/office/drawing/2014/main" id="{A74E3863-2F1A-43F1-BCA7-1355294D5166}"/>
                </a:ext>
              </a:extLst>
            </p:cNvPr>
            <p:cNvSpPr/>
            <p:nvPr/>
          </p:nvSpPr>
          <p:spPr>
            <a:xfrm>
              <a:off x="1243384" y="275629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5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5" y="33962"/>
                    <a:pt x="46545" y="21920"/>
                  </a:cubicBezTo>
                  <a:cubicBezTo>
                    <a:pt x="46545" y="9877"/>
                    <a:pt x="36127" y="0"/>
                    <a:pt x="23273" y="0"/>
                  </a:cubicBezTo>
                  <a:cubicBezTo>
                    <a:pt x="10419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9" name="任意多边形: 形状 568">
              <a:extLst>
                <a:ext uri="{FF2B5EF4-FFF2-40B4-BE49-F238E27FC236}">
                  <a16:creationId xmlns:a16="http://schemas.microsoft.com/office/drawing/2014/main" id="{C2184049-861B-4556-9108-C4857E07970C}"/>
                </a:ext>
              </a:extLst>
            </p:cNvPr>
            <p:cNvSpPr/>
            <p:nvPr/>
          </p:nvSpPr>
          <p:spPr>
            <a:xfrm>
              <a:off x="1244196" y="417566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774" y="42216"/>
                    <a:pt x="44922" y="32744"/>
                    <a:pt x="44922" y="21108"/>
                  </a:cubicBezTo>
                  <a:cubicBezTo>
                    <a:pt x="44922" y="9472"/>
                    <a:pt x="34909" y="0"/>
                    <a:pt x="22461" y="0"/>
                  </a:cubicBezTo>
                  <a:cubicBezTo>
                    <a:pt x="10148" y="0"/>
                    <a:pt x="0" y="9472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0" name="任意多边形: 形状 569">
              <a:extLst>
                <a:ext uri="{FF2B5EF4-FFF2-40B4-BE49-F238E27FC236}">
                  <a16:creationId xmlns:a16="http://schemas.microsoft.com/office/drawing/2014/main" id="{A71A1597-9971-4DD8-99BC-23287CF43CC1}"/>
                </a:ext>
              </a:extLst>
            </p:cNvPr>
            <p:cNvSpPr/>
            <p:nvPr/>
          </p:nvSpPr>
          <p:spPr>
            <a:xfrm>
              <a:off x="1245143" y="559637"/>
              <a:ext cx="43298" cy="40593"/>
            </a:xfrm>
            <a:custGeom>
              <a:avLst/>
              <a:gdLst>
                <a:gd name="connsiteX0" fmla="*/ 0 w 43298"/>
                <a:gd name="connsiteY0" fmla="*/ 20298 h 40593"/>
                <a:gd name="connsiteX1" fmla="*/ 21649 w 43298"/>
                <a:gd name="connsiteY1" fmla="*/ 40594 h 40593"/>
                <a:gd name="connsiteX2" fmla="*/ 43298 w 43298"/>
                <a:gd name="connsiteY2" fmla="*/ 20298 h 40593"/>
                <a:gd name="connsiteX3" fmla="*/ 21649 w 43298"/>
                <a:gd name="connsiteY3" fmla="*/ 1 h 40593"/>
                <a:gd name="connsiteX4" fmla="*/ 0 w 43298"/>
                <a:gd name="connsiteY4" fmla="*/ 20298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3">
                  <a:moveTo>
                    <a:pt x="0" y="20298"/>
                  </a:moveTo>
                  <a:cubicBezTo>
                    <a:pt x="0" y="31528"/>
                    <a:pt x="9607" y="40594"/>
                    <a:pt x="21649" y="40594"/>
                  </a:cubicBezTo>
                  <a:cubicBezTo>
                    <a:pt x="33556" y="40594"/>
                    <a:pt x="43298" y="31528"/>
                    <a:pt x="43298" y="20298"/>
                  </a:cubicBezTo>
                  <a:cubicBezTo>
                    <a:pt x="43298" y="9067"/>
                    <a:pt x="33692" y="1"/>
                    <a:pt x="21649" y="1"/>
                  </a:cubicBezTo>
                  <a:cubicBezTo>
                    <a:pt x="9607" y="-134"/>
                    <a:pt x="0" y="8932"/>
                    <a:pt x="0" y="202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:a16="http://schemas.microsoft.com/office/drawing/2014/main" id="{0E841910-1936-4AB7-8B20-5AF47BAA593F}"/>
                </a:ext>
              </a:extLst>
            </p:cNvPr>
            <p:cNvSpPr/>
            <p:nvPr/>
          </p:nvSpPr>
          <p:spPr>
            <a:xfrm>
              <a:off x="1245955" y="701440"/>
              <a:ext cx="41404" cy="39239"/>
            </a:xfrm>
            <a:custGeom>
              <a:avLst/>
              <a:gdLst>
                <a:gd name="connsiteX0" fmla="*/ 0 w 41404"/>
                <a:gd name="connsiteY0" fmla="*/ 19620 h 39239"/>
                <a:gd name="connsiteX1" fmla="*/ 20702 w 41404"/>
                <a:gd name="connsiteY1" fmla="*/ 39239 h 39239"/>
                <a:gd name="connsiteX2" fmla="*/ 41404 w 41404"/>
                <a:gd name="connsiteY2" fmla="*/ 19620 h 39239"/>
                <a:gd name="connsiteX3" fmla="*/ 20702 w 41404"/>
                <a:gd name="connsiteY3" fmla="*/ 0 h 39239"/>
                <a:gd name="connsiteX4" fmla="*/ 0 w 41404"/>
                <a:gd name="connsiteY4" fmla="*/ 19620 h 3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4" h="39239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201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2" name="任意多边形: 形状 571">
              <a:extLst>
                <a:ext uri="{FF2B5EF4-FFF2-40B4-BE49-F238E27FC236}">
                  <a16:creationId xmlns:a16="http://schemas.microsoft.com/office/drawing/2014/main" id="{79BFCCFC-6600-4DA9-BB62-C3C89E33D892}"/>
                </a:ext>
              </a:extLst>
            </p:cNvPr>
            <p:cNvSpPr/>
            <p:nvPr/>
          </p:nvSpPr>
          <p:spPr>
            <a:xfrm>
              <a:off x="1246767" y="843378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3" name="任意多边形: 形状 572">
              <a:extLst>
                <a:ext uri="{FF2B5EF4-FFF2-40B4-BE49-F238E27FC236}">
                  <a16:creationId xmlns:a16="http://schemas.microsoft.com/office/drawing/2014/main" id="{5B8468DB-BFA1-42DD-9C26-029F62FA6F27}"/>
                </a:ext>
              </a:extLst>
            </p:cNvPr>
            <p:cNvSpPr/>
            <p:nvPr/>
          </p:nvSpPr>
          <p:spPr>
            <a:xfrm>
              <a:off x="1247578" y="985315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7873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8118"/>
                    <a:pt x="29632" y="0"/>
                    <a:pt x="19078" y="0"/>
                  </a:cubicBezTo>
                  <a:cubicBezTo>
                    <a:pt x="8524" y="0"/>
                    <a:pt x="0" y="8118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4" name="任意多边形: 形状 573">
              <a:extLst>
                <a:ext uri="{FF2B5EF4-FFF2-40B4-BE49-F238E27FC236}">
                  <a16:creationId xmlns:a16="http://schemas.microsoft.com/office/drawing/2014/main" id="{D65CCBFF-666D-40B2-A903-9E85AA3FC050}"/>
                </a:ext>
              </a:extLst>
            </p:cNvPr>
            <p:cNvSpPr/>
            <p:nvPr/>
          </p:nvSpPr>
          <p:spPr>
            <a:xfrm>
              <a:off x="1248390" y="1127252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254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5" name="任意多边形: 形状 574">
              <a:extLst>
                <a:ext uri="{FF2B5EF4-FFF2-40B4-BE49-F238E27FC236}">
                  <a16:creationId xmlns:a16="http://schemas.microsoft.com/office/drawing/2014/main" id="{A9E609C2-B805-4010-BCA4-5A79F18EB88F}"/>
                </a:ext>
              </a:extLst>
            </p:cNvPr>
            <p:cNvSpPr/>
            <p:nvPr/>
          </p:nvSpPr>
          <p:spPr>
            <a:xfrm>
              <a:off x="1249202" y="1269323"/>
              <a:ext cx="34909" cy="32746"/>
            </a:xfrm>
            <a:custGeom>
              <a:avLst/>
              <a:gdLst>
                <a:gd name="connsiteX0" fmla="*/ 0 w 34909"/>
                <a:gd name="connsiteY0" fmla="*/ 16374 h 32746"/>
                <a:gd name="connsiteX1" fmla="*/ 17455 w 34909"/>
                <a:gd name="connsiteY1" fmla="*/ 32746 h 32746"/>
                <a:gd name="connsiteX2" fmla="*/ 34909 w 34909"/>
                <a:gd name="connsiteY2" fmla="*/ 16374 h 32746"/>
                <a:gd name="connsiteX3" fmla="*/ 17455 w 34909"/>
                <a:gd name="connsiteY3" fmla="*/ 2 h 32746"/>
                <a:gd name="connsiteX4" fmla="*/ 0 w 34909"/>
                <a:gd name="connsiteY4" fmla="*/ 16374 h 3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6">
                  <a:moveTo>
                    <a:pt x="0" y="16374"/>
                  </a:moveTo>
                  <a:cubicBezTo>
                    <a:pt x="0" y="25440"/>
                    <a:pt x="7848" y="32746"/>
                    <a:pt x="17455" y="32746"/>
                  </a:cubicBezTo>
                  <a:cubicBezTo>
                    <a:pt x="27061" y="32746"/>
                    <a:pt x="34909" y="25440"/>
                    <a:pt x="34909" y="16374"/>
                  </a:cubicBezTo>
                  <a:cubicBezTo>
                    <a:pt x="34909" y="7309"/>
                    <a:pt x="27061" y="2"/>
                    <a:pt x="17455" y="2"/>
                  </a:cubicBezTo>
                  <a:cubicBezTo>
                    <a:pt x="7848" y="-133"/>
                    <a:pt x="0" y="7309"/>
                    <a:pt x="0" y="163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6" name="任意多边形: 形状 575">
              <a:extLst>
                <a:ext uri="{FF2B5EF4-FFF2-40B4-BE49-F238E27FC236}">
                  <a16:creationId xmlns:a16="http://schemas.microsoft.com/office/drawing/2014/main" id="{FDAC3682-9DD2-41B6-9139-DA6D27176D09}"/>
                </a:ext>
              </a:extLst>
            </p:cNvPr>
            <p:cNvSpPr/>
            <p:nvPr/>
          </p:nvSpPr>
          <p:spPr>
            <a:xfrm>
              <a:off x="1249608" y="1410721"/>
              <a:ext cx="34097" cy="32202"/>
            </a:xfrm>
            <a:custGeom>
              <a:avLst/>
              <a:gdLst>
                <a:gd name="connsiteX0" fmla="*/ 0 w 34097"/>
                <a:gd name="connsiteY0" fmla="*/ 16101 h 32202"/>
                <a:gd name="connsiteX1" fmla="*/ 17049 w 34097"/>
                <a:gd name="connsiteY1" fmla="*/ 32203 h 32202"/>
                <a:gd name="connsiteX2" fmla="*/ 34097 w 34097"/>
                <a:gd name="connsiteY2" fmla="*/ 16101 h 32202"/>
                <a:gd name="connsiteX3" fmla="*/ 17049 w 34097"/>
                <a:gd name="connsiteY3" fmla="*/ 0 h 32202"/>
                <a:gd name="connsiteX4" fmla="*/ 0 w 34097"/>
                <a:gd name="connsiteY4" fmla="*/ 16101 h 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2">
                  <a:moveTo>
                    <a:pt x="0" y="16101"/>
                  </a:moveTo>
                  <a:cubicBezTo>
                    <a:pt x="0" y="25032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1"/>
                  </a:cubicBezTo>
                  <a:cubicBezTo>
                    <a:pt x="34097" y="7306"/>
                    <a:pt x="26520" y="0"/>
                    <a:pt x="17049" y="0"/>
                  </a:cubicBezTo>
                  <a:cubicBezTo>
                    <a:pt x="7713" y="0"/>
                    <a:pt x="0" y="7171"/>
                    <a:pt x="0" y="161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:a16="http://schemas.microsoft.com/office/drawing/2014/main" id="{2293AE8E-BDE0-4D37-A06A-4F2A1AC1F794}"/>
                </a:ext>
              </a:extLst>
            </p:cNvPr>
            <p:cNvSpPr/>
            <p:nvPr/>
          </p:nvSpPr>
          <p:spPr>
            <a:xfrm>
              <a:off x="1250014" y="1552252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8" name="任意多边形: 形状 577">
              <a:extLst>
                <a:ext uri="{FF2B5EF4-FFF2-40B4-BE49-F238E27FC236}">
                  <a16:creationId xmlns:a16="http://schemas.microsoft.com/office/drawing/2014/main" id="{28A408FE-2D9C-44F4-A5B9-8A5FEB93B817}"/>
                </a:ext>
              </a:extLst>
            </p:cNvPr>
            <p:cNvSpPr/>
            <p:nvPr/>
          </p:nvSpPr>
          <p:spPr>
            <a:xfrm>
              <a:off x="1250961" y="1694189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9" name="任意多边形: 形状 578">
              <a:extLst>
                <a:ext uri="{FF2B5EF4-FFF2-40B4-BE49-F238E27FC236}">
                  <a16:creationId xmlns:a16="http://schemas.microsoft.com/office/drawing/2014/main" id="{5E82396B-E697-419F-B029-80A5B2478814}"/>
                </a:ext>
              </a:extLst>
            </p:cNvPr>
            <p:cNvSpPr/>
            <p:nvPr/>
          </p:nvSpPr>
          <p:spPr>
            <a:xfrm>
              <a:off x="1251773" y="183612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0" name="任意多边形: 形状 579">
              <a:extLst>
                <a:ext uri="{FF2B5EF4-FFF2-40B4-BE49-F238E27FC236}">
                  <a16:creationId xmlns:a16="http://schemas.microsoft.com/office/drawing/2014/main" id="{27DB24E7-8E96-4F12-B89D-0FDC6E8C90A1}"/>
                </a:ext>
              </a:extLst>
            </p:cNvPr>
            <p:cNvSpPr/>
            <p:nvPr/>
          </p:nvSpPr>
          <p:spPr>
            <a:xfrm>
              <a:off x="1252585" y="1978196"/>
              <a:ext cx="28143" cy="26522"/>
            </a:xfrm>
            <a:custGeom>
              <a:avLst/>
              <a:gdLst>
                <a:gd name="connsiteX0" fmla="*/ 0 w 28143"/>
                <a:gd name="connsiteY0" fmla="*/ 13263 h 26522"/>
                <a:gd name="connsiteX1" fmla="*/ 14072 w 28143"/>
                <a:gd name="connsiteY1" fmla="*/ 26523 h 26522"/>
                <a:gd name="connsiteX2" fmla="*/ 28144 w 28143"/>
                <a:gd name="connsiteY2" fmla="*/ 13263 h 26522"/>
                <a:gd name="connsiteX3" fmla="*/ 14072 w 28143"/>
                <a:gd name="connsiteY3" fmla="*/ 2 h 26522"/>
                <a:gd name="connsiteX4" fmla="*/ 0 w 28143"/>
                <a:gd name="connsiteY4" fmla="*/ 13263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3"/>
                  </a:moveTo>
                  <a:cubicBezTo>
                    <a:pt x="0" y="20569"/>
                    <a:pt x="6359" y="26523"/>
                    <a:pt x="14072" y="26523"/>
                  </a:cubicBezTo>
                  <a:cubicBezTo>
                    <a:pt x="21920" y="26523"/>
                    <a:pt x="28144" y="20569"/>
                    <a:pt x="28144" y="13263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1"/>
                    <a:pt x="0" y="132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1" name="任意多边形: 形状 580">
              <a:extLst>
                <a:ext uri="{FF2B5EF4-FFF2-40B4-BE49-F238E27FC236}">
                  <a16:creationId xmlns:a16="http://schemas.microsoft.com/office/drawing/2014/main" id="{E5B40C5B-BC5C-4E01-81A3-835E3D68178C}"/>
                </a:ext>
              </a:extLst>
            </p:cNvPr>
            <p:cNvSpPr/>
            <p:nvPr/>
          </p:nvSpPr>
          <p:spPr>
            <a:xfrm>
              <a:off x="1252991" y="2119730"/>
              <a:ext cx="27332" cy="25708"/>
            </a:xfrm>
            <a:custGeom>
              <a:avLst/>
              <a:gdLst>
                <a:gd name="connsiteX0" fmla="*/ 27332 w 27332"/>
                <a:gd name="connsiteY0" fmla="*/ 12854 h 25708"/>
                <a:gd name="connsiteX1" fmla="*/ 13666 w 27332"/>
                <a:gd name="connsiteY1" fmla="*/ 25708 h 25708"/>
                <a:gd name="connsiteX2" fmla="*/ 0 w 27332"/>
                <a:gd name="connsiteY2" fmla="*/ 12854 h 25708"/>
                <a:gd name="connsiteX3" fmla="*/ 13666 w 27332"/>
                <a:gd name="connsiteY3" fmla="*/ 0 h 25708"/>
                <a:gd name="connsiteX4" fmla="*/ 27332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27332" y="12854"/>
                  </a:moveTo>
                  <a:cubicBezTo>
                    <a:pt x="27332" y="19953"/>
                    <a:pt x="21214" y="25708"/>
                    <a:pt x="13666" y="25708"/>
                  </a:cubicBezTo>
                  <a:cubicBezTo>
                    <a:pt x="6119" y="25708"/>
                    <a:pt x="0" y="19953"/>
                    <a:pt x="0" y="12854"/>
                  </a:cubicBezTo>
                  <a:cubicBezTo>
                    <a:pt x="0" y="5755"/>
                    <a:pt x="6119" y="0"/>
                    <a:pt x="13666" y="0"/>
                  </a:cubicBezTo>
                  <a:cubicBezTo>
                    <a:pt x="21214" y="0"/>
                    <a:pt x="27332" y="5755"/>
                    <a:pt x="27332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2" name="任意多边形: 形状 581">
              <a:extLst>
                <a:ext uri="{FF2B5EF4-FFF2-40B4-BE49-F238E27FC236}">
                  <a16:creationId xmlns:a16="http://schemas.microsoft.com/office/drawing/2014/main" id="{64832EDF-BB53-41E2-8910-1165A8BA7983}"/>
                </a:ext>
              </a:extLst>
            </p:cNvPr>
            <p:cNvSpPr/>
            <p:nvPr/>
          </p:nvSpPr>
          <p:spPr>
            <a:xfrm>
              <a:off x="1253802" y="2261532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6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3" name="任意多边形: 形状 582">
              <a:extLst>
                <a:ext uri="{FF2B5EF4-FFF2-40B4-BE49-F238E27FC236}">
                  <a16:creationId xmlns:a16="http://schemas.microsoft.com/office/drawing/2014/main" id="{A7FC757F-10EE-457E-A343-14F97FCADBC4}"/>
                </a:ext>
              </a:extLst>
            </p:cNvPr>
            <p:cNvSpPr/>
            <p:nvPr/>
          </p:nvSpPr>
          <p:spPr>
            <a:xfrm>
              <a:off x="1254208" y="2403063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4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4"/>
                    <a:pt x="12448" y="23544"/>
                  </a:cubicBezTo>
                  <a:cubicBezTo>
                    <a:pt x="19349" y="23544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135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4" name="任意多边形: 形状 583">
              <a:extLst>
                <a:ext uri="{FF2B5EF4-FFF2-40B4-BE49-F238E27FC236}">
                  <a16:creationId xmlns:a16="http://schemas.microsoft.com/office/drawing/2014/main" id="{620F5AEC-61BF-4937-8062-79B084F4BF49}"/>
                </a:ext>
              </a:extLst>
            </p:cNvPr>
            <p:cNvSpPr/>
            <p:nvPr/>
          </p:nvSpPr>
          <p:spPr>
            <a:xfrm>
              <a:off x="1254614" y="2544729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7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5" name="任意多边形: 形状 584">
              <a:extLst>
                <a:ext uri="{FF2B5EF4-FFF2-40B4-BE49-F238E27FC236}">
                  <a16:creationId xmlns:a16="http://schemas.microsoft.com/office/drawing/2014/main" id="{03F84EEC-92D5-4F81-B416-17A74D02B40C}"/>
                </a:ext>
              </a:extLst>
            </p:cNvPr>
            <p:cNvSpPr/>
            <p:nvPr/>
          </p:nvSpPr>
          <p:spPr>
            <a:xfrm>
              <a:off x="1255426" y="2686667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0 w 22460"/>
                <a:gd name="connsiteY1" fmla="*/ 21108 h 21107"/>
                <a:gd name="connsiteX2" fmla="*/ 22461 w 22460"/>
                <a:gd name="connsiteY2" fmla="*/ 10554 h 21107"/>
                <a:gd name="connsiteX3" fmla="*/ 11230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0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5"/>
                    <a:pt x="17455" y="0"/>
                    <a:pt x="11230" y="0"/>
                  </a:cubicBezTo>
                  <a:cubicBezTo>
                    <a:pt x="5006" y="0"/>
                    <a:pt x="0" y="4735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6" name="任意多边形: 形状 585">
              <a:extLst>
                <a:ext uri="{FF2B5EF4-FFF2-40B4-BE49-F238E27FC236}">
                  <a16:creationId xmlns:a16="http://schemas.microsoft.com/office/drawing/2014/main" id="{E9EF5F7B-95C0-4824-A2A1-160C4A9B1A1A}"/>
                </a:ext>
              </a:extLst>
            </p:cNvPr>
            <p:cNvSpPr/>
            <p:nvPr/>
          </p:nvSpPr>
          <p:spPr>
            <a:xfrm>
              <a:off x="1255832" y="2828198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4 w 21649"/>
                <a:gd name="connsiteY1" fmla="*/ 20296 h 20296"/>
                <a:gd name="connsiteX2" fmla="*/ 21649 w 21649"/>
                <a:gd name="connsiteY2" fmla="*/ 10148 h 20296"/>
                <a:gd name="connsiteX3" fmla="*/ 10824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4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4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7" name="任意多边形: 形状 586">
              <a:extLst>
                <a:ext uri="{FF2B5EF4-FFF2-40B4-BE49-F238E27FC236}">
                  <a16:creationId xmlns:a16="http://schemas.microsoft.com/office/drawing/2014/main" id="{59FB8AA1-7EBC-431B-B04C-87903C1B867D}"/>
                </a:ext>
              </a:extLst>
            </p:cNvPr>
            <p:cNvSpPr/>
            <p:nvPr/>
          </p:nvSpPr>
          <p:spPr>
            <a:xfrm>
              <a:off x="1256238" y="2969729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8" name="任意多边形: 形状 587">
              <a:extLst>
                <a:ext uri="{FF2B5EF4-FFF2-40B4-BE49-F238E27FC236}">
                  <a16:creationId xmlns:a16="http://schemas.microsoft.com/office/drawing/2014/main" id="{21623915-7E20-4331-B352-F77F6F9D5F3A}"/>
                </a:ext>
              </a:extLst>
            </p:cNvPr>
            <p:cNvSpPr/>
            <p:nvPr/>
          </p:nvSpPr>
          <p:spPr>
            <a:xfrm>
              <a:off x="1256644" y="3111261"/>
              <a:ext cx="20025" cy="18672"/>
            </a:xfrm>
            <a:custGeom>
              <a:avLst/>
              <a:gdLst>
                <a:gd name="connsiteX0" fmla="*/ 20025 w 20025"/>
                <a:gd name="connsiteY0" fmla="*/ 9336 h 18672"/>
                <a:gd name="connsiteX1" fmla="*/ 10013 w 20025"/>
                <a:gd name="connsiteY1" fmla="*/ 18672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5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5" y="9336"/>
                  </a:moveTo>
                  <a:cubicBezTo>
                    <a:pt x="20025" y="14492"/>
                    <a:pt x="15543" y="18672"/>
                    <a:pt x="10013" y="18672"/>
                  </a:cubicBezTo>
                  <a:cubicBezTo>
                    <a:pt x="4483" y="18672"/>
                    <a:pt x="0" y="14492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5" y="4180"/>
                    <a:pt x="20025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9" name="任意多边形: 形状 588">
              <a:extLst>
                <a:ext uri="{FF2B5EF4-FFF2-40B4-BE49-F238E27FC236}">
                  <a16:creationId xmlns:a16="http://schemas.microsoft.com/office/drawing/2014/main" id="{D405D581-6B06-426A-985A-50D1568BC219}"/>
                </a:ext>
              </a:extLst>
            </p:cNvPr>
            <p:cNvSpPr/>
            <p:nvPr/>
          </p:nvSpPr>
          <p:spPr>
            <a:xfrm>
              <a:off x="1257591" y="3253198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201 w 18266"/>
                <a:gd name="connsiteY1" fmla="*/ 17319 h 17319"/>
                <a:gd name="connsiteX2" fmla="*/ 18267 w 18266"/>
                <a:gd name="connsiteY2" fmla="*/ 8659 h 17319"/>
                <a:gd name="connsiteX3" fmla="*/ 9201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531"/>
                    <a:pt x="18267" y="8659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059" y="0"/>
                    <a:pt x="0" y="3789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0" name="任意多边形: 形状 589">
              <a:extLst>
                <a:ext uri="{FF2B5EF4-FFF2-40B4-BE49-F238E27FC236}">
                  <a16:creationId xmlns:a16="http://schemas.microsoft.com/office/drawing/2014/main" id="{E981B2FB-D879-4F01-BDE3-86C8D6A215CD}"/>
                </a:ext>
              </a:extLst>
            </p:cNvPr>
            <p:cNvSpPr/>
            <p:nvPr/>
          </p:nvSpPr>
          <p:spPr>
            <a:xfrm>
              <a:off x="1257997" y="3394729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20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20" y="12854"/>
                    <a:pt x="17320" y="8254"/>
                  </a:cubicBezTo>
                  <a:cubicBezTo>
                    <a:pt x="17320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1" name="任意多边形: 形状 590">
              <a:extLst>
                <a:ext uri="{FF2B5EF4-FFF2-40B4-BE49-F238E27FC236}">
                  <a16:creationId xmlns:a16="http://schemas.microsoft.com/office/drawing/2014/main" id="{04166C51-7A12-41AF-9F8A-474E616652F9}"/>
                </a:ext>
              </a:extLst>
            </p:cNvPr>
            <p:cNvSpPr/>
            <p:nvPr/>
          </p:nvSpPr>
          <p:spPr>
            <a:xfrm>
              <a:off x="1258403" y="3536260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2" name="任意多边形: 形状 591">
              <a:extLst>
                <a:ext uri="{FF2B5EF4-FFF2-40B4-BE49-F238E27FC236}">
                  <a16:creationId xmlns:a16="http://schemas.microsoft.com/office/drawing/2014/main" id="{9C4880E5-4783-4F7C-A4F3-8BC529612BC4}"/>
                </a:ext>
              </a:extLst>
            </p:cNvPr>
            <p:cNvSpPr/>
            <p:nvPr/>
          </p:nvSpPr>
          <p:spPr>
            <a:xfrm>
              <a:off x="1258809" y="3677792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3 h 14883"/>
                <a:gd name="connsiteX2" fmla="*/ 15695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3"/>
                    <a:pt x="7848" y="14883"/>
                  </a:cubicBezTo>
                  <a:cubicBezTo>
                    <a:pt x="12178" y="14883"/>
                    <a:pt x="15695" y="11501"/>
                    <a:pt x="15695" y="7442"/>
                  </a:cubicBezTo>
                  <a:cubicBezTo>
                    <a:pt x="15695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3" name="任意多边形: 形状 592">
              <a:extLst>
                <a:ext uri="{FF2B5EF4-FFF2-40B4-BE49-F238E27FC236}">
                  <a16:creationId xmlns:a16="http://schemas.microsoft.com/office/drawing/2014/main" id="{6FD276C8-9BD0-4712-B549-BD48D496AE62}"/>
                </a:ext>
              </a:extLst>
            </p:cNvPr>
            <p:cNvSpPr/>
            <p:nvPr/>
          </p:nvSpPr>
          <p:spPr>
            <a:xfrm>
              <a:off x="1259215" y="3819323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4" name="任意多边形: 形状 593">
              <a:extLst>
                <a:ext uri="{FF2B5EF4-FFF2-40B4-BE49-F238E27FC236}">
                  <a16:creationId xmlns:a16="http://schemas.microsoft.com/office/drawing/2014/main" id="{1EAC7535-9439-4C6C-9FCB-58A4C7401598}"/>
                </a:ext>
              </a:extLst>
            </p:cNvPr>
            <p:cNvSpPr/>
            <p:nvPr/>
          </p:nvSpPr>
          <p:spPr>
            <a:xfrm>
              <a:off x="1259621" y="3960985"/>
              <a:ext cx="14071" cy="13264"/>
            </a:xfrm>
            <a:custGeom>
              <a:avLst/>
              <a:gdLst>
                <a:gd name="connsiteX0" fmla="*/ 0 w 14071"/>
                <a:gd name="connsiteY0" fmla="*/ 6634 h 13264"/>
                <a:gd name="connsiteX1" fmla="*/ 7036 w 14071"/>
                <a:gd name="connsiteY1" fmla="*/ 13265 h 13264"/>
                <a:gd name="connsiteX2" fmla="*/ 14072 w 14071"/>
                <a:gd name="connsiteY2" fmla="*/ 6634 h 13264"/>
                <a:gd name="connsiteX3" fmla="*/ 7036 w 14071"/>
                <a:gd name="connsiteY3" fmla="*/ 4 h 13264"/>
                <a:gd name="connsiteX4" fmla="*/ 0 w 14071"/>
                <a:gd name="connsiteY4" fmla="*/ 6634 h 1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4">
                  <a:moveTo>
                    <a:pt x="0" y="6634"/>
                  </a:moveTo>
                  <a:cubicBezTo>
                    <a:pt x="0" y="10288"/>
                    <a:pt x="3112" y="13265"/>
                    <a:pt x="7036" y="13265"/>
                  </a:cubicBezTo>
                  <a:cubicBezTo>
                    <a:pt x="10960" y="13265"/>
                    <a:pt x="14072" y="10288"/>
                    <a:pt x="14072" y="6634"/>
                  </a:cubicBezTo>
                  <a:cubicBezTo>
                    <a:pt x="14072" y="2981"/>
                    <a:pt x="10960" y="4"/>
                    <a:pt x="7036" y="4"/>
                  </a:cubicBezTo>
                  <a:cubicBezTo>
                    <a:pt x="3112" y="-131"/>
                    <a:pt x="0" y="2981"/>
                    <a:pt x="0" y="66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5" name="任意多边形: 形状 594">
              <a:extLst>
                <a:ext uri="{FF2B5EF4-FFF2-40B4-BE49-F238E27FC236}">
                  <a16:creationId xmlns:a16="http://schemas.microsoft.com/office/drawing/2014/main" id="{21625477-534C-44D3-99BB-426D1FC8930A}"/>
                </a:ext>
              </a:extLst>
            </p:cNvPr>
            <p:cNvSpPr/>
            <p:nvPr/>
          </p:nvSpPr>
          <p:spPr>
            <a:xfrm>
              <a:off x="1260027" y="4102521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6" name="任意多边形: 形状 595">
              <a:extLst>
                <a:ext uri="{FF2B5EF4-FFF2-40B4-BE49-F238E27FC236}">
                  <a16:creationId xmlns:a16="http://schemas.microsoft.com/office/drawing/2014/main" id="{7E2ADA05-58DA-4E0A-8581-D047DB3C6CD2}"/>
                </a:ext>
              </a:extLst>
            </p:cNvPr>
            <p:cNvSpPr/>
            <p:nvPr/>
          </p:nvSpPr>
          <p:spPr>
            <a:xfrm>
              <a:off x="1260433" y="4244052"/>
              <a:ext cx="12448" cy="11636"/>
            </a:xfrm>
            <a:custGeom>
              <a:avLst/>
              <a:gdLst>
                <a:gd name="connsiteX0" fmla="*/ 0 w 12448"/>
                <a:gd name="connsiteY0" fmla="*/ 5819 h 11636"/>
                <a:gd name="connsiteX1" fmla="*/ 6224 w 12448"/>
                <a:gd name="connsiteY1" fmla="*/ 11637 h 11636"/>
                <a:gd name="connsiteX2" fmla="*/ 12448 w 12448"/>
                <a:gd name="connsiteY2" fmla="*/ 5819 h 11636"/>
                <a:gd name="connsiteX3" fmla="*/ 6224 w 12448"/>
                <a:gd name="connsiteY3" fmla="*/ 0 h 11636"/>
                <a:gd name="connsiteX4" fmla="*/ 0 w 12448"/>
                <a:gd name="connsiteY4" fmla="*/ 5819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9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7" name="任意多边形: 形状 596">
              <a:extLst>
                <a:ext uri="{FF2B5EF4-FFF2-40B4-BE49-F238E27FC236}">
                  <a16:creationId xmlns:a16="http://schemas.microsoft.com/office/drawing/2014/main" id="{633BF705-5288-4A88-8FEE-376F442C6632}"/>
                </a:ext>
              </a:extLst>
            </p:cNvPr>
            <p:cNvSpPr/>
            <p:nvPr/>
          </p:nvSpPr>
          <p:spPr>
            <a:xfrm>
              <a:off x="1260839" y="4385448"/>
              <a:ext cx="11636" cy="11095"/>
            </a:xfrm>
            <a:custGeom>
              <a:avLst/>
              <a:gdLst>
                <a:gd name="connsiteX0" fmla="*/ 0 w 11636"/>
                <a:gd name="connsiteY0" fmla="*/ 5548 h 11095"/>
                <a:gd name="connsiteX1" fmla="*/ 5818 w 11636"/>
                <a:gd name="connsiteY1" fmla="*/ 11095 h 11095"/>
                <a:gd name="connsiteX2" fmla="*/ 11636 w 11636"/>
                <a:gd name="connsiteY2" fmla="*/ 5548 h 11095"/>
                <a:gd name="connsiteX3" fmla="*/ 5818 w 11636"/>
                <a:gd name="connsiteY3" fmla="*/ 0 h 11095"/>
                <a:gd name="connsiteX4" fmla="*/ 0 w 11636"/>
                <a:gd name="connsiteY4" fmla="*/ 5548 h 1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5">
                  <a:moveTo>
                    <a:pt x="0" y="5548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60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8" name="任意多边形: 形状 597">
              <a:extLst>
                <a:ext uri="{FF2B5EF4-FFF2-40B4-BE49-F238E27FC236}">
                  <a16:creationId xmlns:a16="http://schemas.microsoft.com/office/drawing/2014/main" id="{52E7E266-6E5C-457B-A908-0CD9FA48AE04}"/>
                </a:ext>
              </a:extLst>
            </p:cNvPr>
            <p:cNvSpPr/>
            <p:nvPr/>
          </p:nvSpPr>
          <p:spPr>
            <a:xfrm>
              <a:off x="1261244" y="4527114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9" name="任意多边形: 形状 598">
              <a:extLst>
                <a:ext uri="{FF2B5EF4-FFF2-40B4-BE49-F238E27FC236}">
                  <a16:creationId xmlns:a16="http://schemas.microsoft.com/office/drawing/2014/main" id="{99360DE4-D875-48EA-8C85-700448C89B86}"/>
                </a:ext>
              </a:extLst>
            </p:cNvPr>
            <p:cNvSpPr/>
            <p:nvPr/>
          </p:nvSpPr>
          <p:spPr>
            <a:xfrm>
              <a:off x="1261244" y="4668240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0" name="任意多边形: 形状 599">
              <a:extLst>
                <a:ext uri="{FF2B5EF4-FFF2-40B4-BE49-F238E27FC236}">
                  <a16:creationId xmlns:a16="http://schemas.microsoft.com/office/drawing/2014/main" id="{AC78C778-ED80-44DE-9A14-36BEA2ECC1B7}"/>
                </a:ext>
              </a:extLst>
            </p:cNvPr>
            <p:cNvSpPr/>
            <p:nvPr/>
          </p:nvSpPr>
          <p:spPr>
            <a:xfrm>
              <a:off x="1261650" y="4809771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1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3" y="9471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1" name="任意多边形: 形状 600">
              <a:extLst>
                <a:ext uri="{FF2B5EF4-FFF2-40B4-BE49-F238E27FC236}">
                  <a16:creationId xmlns:a16="http://schemas.microsoft.com/office/drawing/2014/main" id="{DA43D95F-9897-4456-8313-2801E1094841}"/>
                </a:ext>
              </a:extLst>
            </p:cNvPr>
            <p:cNvSpPr/>
            <p:nvPr/>
          </p:nvSpPr>
          <p:spPr>
            <a:xfrm>
              <a:off x="1262056" y="495130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2" name="任意多边形: 形状 601">
              <a:extLst>
                <a:ext uri="{FF2B5EF4-FFF2-40B4-BE49-F238E27FC236}">
                  <a16:creationId xmlns:a16="http://schemas.microsoft.com/office/drawing/2014/main" id="{4B2F366A-D93C-492C-AC1C-B40C9F5A86F5}"/>
                </a:ext>
              </a:extLst>
            </p:cNvPr>
            <p:cNvSpPr/>
            <p:nvPr/>
          </p:nvSpPr>
          <p:spPr>
            <a:xfrm>
              <a:off x="1262462" y="5092833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61503BEF-51D9-41CD-9CC9-ED99DAA70228}"/>
                </a:ext>
              </a:extLst>
            </p:cNvPr>
            <p:cNvSpPr/>
            <p:nvPr/>
          </p:nvSpPr>
          <p:spPr>
            <a:xfrm>
              <a:off x="1262462" y="5234094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45ECDC62-6EC4-4B6B-9A52-51629C54B5FE}"/>
                </a:ext>
              </a:extLst>
            </p:cNvPr>
            <p:cNvSpPr/>
            <p:nvPr/>
          </p:nvSpPr>
          <p:spPr>
            <a:xfrm>
              <a:off x="1263003" y="5375625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3"/>
                    <a:pt x="1624" y="7036"/>
                    <a:pt x="3789" y="7036"/>
                  </a:cubicBezTo>
                  <a:cubicBezTo>
                    <a:pt x="5818" y="7036"/>
                    <a:pt x="7577" y="5413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9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5" name="任意多边形: 形状 604">
              <a:extLst>
                <a:ext uri="{FF2B5EF4-FFF2-40B4-BE49-F238E27FC236}">
                  <a16:creationId xmlns:a16="http://schemas.microsoft.com/office/drawing/2014/main" id="{FD6AC0C1-7F5E-4259-92BE-E1E8A3615516}"/>
                </a:ext>
              </a:extLst>
            </p:cNvPr>
            <p:cNvSpPr/>
            <p:nvPr/>
          </p:nvSpPr>
          <p:spPr>
            <a:xfrm>
              <a:off x="1263409" y="5517157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6" name="任意多边形: 形状 605">
              <a:extLst>
                <a:ext uri="{FF2B5EF4-FFF2-40B4-BE49-F238E27FC236}">
                  <a16:creationId xmlns:a16="http://schemas.microsoft.com/office/drawing/2014/main" id="{2A618FFB-AAEE-43D3-9CF3-AF16CDEC9048}"/>
                </a:ext>
              </a:extLst>
            </p:cNvPr>
            <p:cNvSpPr/>
            <p:nvPr/>
          </p:nvSpPr>
          <p:spPr>
            <a:xfrm>
              <a:off x="1263815" y="5658688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49C154AF-2EC4-44A5-B523-55715AFEED53}"/>
                </a:ext>
              </a:extLst>
            </p:cNvPr>
            <p:cNvSpPr/>
            <p:nvPr/>
          </p:nvSpPr>
          <p:spPr>
            <a:xfrm>
              <a:off x="1263815" y="5799813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B3F5FFD2-2C75-4EAF-864C-49509807D22A}"/>
                </a:ext>
              </a:extLst>
            </p:cNvPr>
            <p:cNvSpPr/>
            <p:nvPr/>
          </p:nvSpPr>
          <p:spPr>
            <a:xfrm>
              <a:off x="1264221" y="5941468"/>
              <a:ext cx="4871" cy="4612"/>
            </a:xfrm>
            <a:custGeom>
              <a:avLst/>
              <a:gdLst>
                <a:gd name="connsiteX0" fmla="*/ 0 w 4871"/>
                <a:gd name="connsiteY0" fmla="*/ 2311 h 4612"/>
                <a:gd name="connsiteX1" fmla="*/ 2435 w 4871"/>
                <a:gd name="connsiteY1" fmla="*/ 4612 h 4612"/>
                <a:gd name="connsiteX2" fmla="*/ 4871 w 4871"/>
                <a:gd name="connsiteY2" fmla="*/ 2311 h 4612"/>
                <a:gd name="connsiteX3" fmla="*/ 2435 w 4871"/>
                <a:gd name="connsiteY3" fmla="*/ 11 h 4612"/>
                <a:gd name="connsiteX4" fmla="*/ 0 w 4871"/>
                <a:gd name="connsiteY4" fmla="*/ 2311 h 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2">
                  <a:moveTo>
                    <a:pt x="0" y="2311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1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F65A8006-3B05-4555-8BB5-F25BD52912F2}"/>
                </a:ext>
              </a:extLst>
            </p:cNvPr>
            <p:cNvSpPr/>
            <p:nvPr/>
          </p:nvSpPr>
          <p:spPr>
            <a:xfrm>
              <a:off x="1264221" y="6082605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1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4"/>
                    <a:pt x="1082" y="4601"/>
                    <a:pt x="2435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3D0EE5DC-7E8F-4642-9ED7-C96DA2EC98C5}"/>
                </a:ext>
              </a:extLst>
            </p:cNvPr>
            <p:cNvSpPr/>
            <p:nvPr/>
          </p:nvSpPr>
          <p:spPr>
            <a:xfrm>
              <a:off x="1264627" y="6224137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8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6"/>
                    <a:pt x="947" y="3788"/>
                    <a:pt x="2030" y="3788"/>
                  </a:cubicBezTo>
                  <a:cubicBezTo>
                    <a:pt x="3112" y="3788"/>
                    <a:pt x="4059" y="2976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D263D6D1-F0CC-46D6-B6B6-8504AB409F72}"/>
                </a:ext>
              </a:extLst>
            </p:cNvPr>
            <p:cNvSpPr/>
            <p:nvPr/>
          </p:nvSpPr>
          <p:spPr>
            <a:xfrm>
              <a:off x="1265033" y="6365533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2" name="任意多边形: 形状 611">
              <a:extLst>
                <a:ext uri="{FF2B5EF4-FFF2-40B4-BE49-F238E27FC236}">
                  <a16:creationId xmlns:a16="http://schemas.microsoft.com/office/drawing/2014/main" id="{F6E749FC-CBF7-4137-B2A5-0193ADF55417}"/>
                </a:ext>
              </a:extLst>
            </p:cNvPr>
            <p:cNvSpPr/>
            <p:nvPr/>
          </p:nvSpPr>
          <p:spPr>
            <a:xfrm>
              <a:off x="1265033" y="6506793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0"/>
                    <a:pt x="0" y="676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08B479E5-C2B7-41FB-9CDE-9885F2BE7A9D}"/>
                </a:ext>
              </a:extLst>
            </p:cNvPr>
            <p:cNvSpPr/>
            <p:nvPr/>
          </p:nvSpPr>
          <p:spPr>
            <a:xfrm>
              <a:off x="1265439" y="6648324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2"/>
                    <a:pt x="1894" y="0"/>
                    <a:pt x="1218" y="0"/>
                  </a:cubicBezTo>
                  <a:cubicBezTo>
                    <a:pt x="541" y="0"/>
                    <a:pt x="0" y="542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18F30EA1-ED2C-453C-959A-A8AF67B79824}"/>
                </a:ext>
              </a:extLst>
            </p:cNvPr>
            <p:cNvSpPr/>
            <p:nvPr/>
          </p:nvSpPr>
          <p:spPr>
            <a:xfrm>
              <a:off x="1265439" y="6789449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2"/>
                    <a:pt x="1894" y="0"/>
                    <a:pt x="1218" y="0"/>
                  </a:cubicBezTo>
                  <a:cubicBezTo>
                    <a:pt x="541" y="0"/>
                    <a:pt x="0" y="542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5" name="任意多边形: 形状 614">
              <a:extLst>
                <a:ext uri="{FF2B5EF4-FFF2-40B4-BE49-F238E27FC236}">
                  <a16:creationId xmlns:a16="http://schemas.microsoft.com/office/drawing/2014/main" id="{28F0C731-8287-445A-85ED-9C3E67AA247A}"/>
                </a:ext>
              </a:extLst>
            </p:cNvPr>
            <p:cNvSpPr/>
            <p:nvPr/>
          </p:nvSpPr>
          <p:spPr>
            <a:xfrm>
              <a:off x="1265845" y="6930981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5"/>
                    <a:pt x="1218" y="0"/>
                    <a:pt x="812" y="0"/>
                  </a:cubicBezTo>
                  <a:cubicBezTo>
                    <a:pt x="406" y="0"/>
                    <a:pt x="0" y="405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E3CA6138-DB59-4982-924D-A273E5B315D6}"/>
                </a:ext>
              </a:extLst>
            </p:cNvPr>
            <p:cNvSpPr/>
            <p:nvPr/>
          </p:nvSpPr>
          <p:spPr>
            <a:xfrm>
              <a:off x="1265845" y="7072106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1534D076-11A0-44FB-8DAC-D26B3752E1B4}"/>
                </a:ext>
              </a:extLst>
            </p:cNvPr>
            <p:cNvSpPr/>
            <p:nvPr/>
          </p:nvSpPr>
          <p:spPr>
            <a:xfrm>
              <a:off x="1266251" y="7213773"/>
              <a:ext cx="812" cy="811"/>
            </a:xfrm>
            <a:custGeom>
              <a:avLst/>
              <a:gdLst>
                <a:gd name="connsiteX0" fmla="*/ 0 w 812"/>
                <a:gd name="connsiteY0" fmla="*/ 405 h 811"/>
                <a:gd name="connsiteX1" fmla="*/ 406 w 812"/>
                <a:gd name="connsiteY1" fmla="*/ 812 h 811"/>
                <a:gd name="connsiteX2" fmla="*/ 812 w 812"/>
                <a:gd name="connsiteY2" fmla="*/ 405 h 811"/>
                <a:gd name="connsiteX3" fmla="*/ 406 w 812"/>
                <a:gd name="connsiteY3" fmla="*/ 0 h 811"/>
                <a:gd name="connsiteX4" fmla="*/ 0 w 812"/>
                <a:gd name="connsiteY4" fmla="*/ 405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" h="811">
                  <a:moveTo>
                    <a:pt x="0" y="405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7" y="812"/>
                    <a:pt x="812" y="676"/>
                    <a:pt x="812" y="405"/>
                  </a:cubicBezTo>
                  <a:cubicBezTo>
                    <a:pt x="812" y="135"/>
                    <a:pt x="677" y="0"/>
                    <a:pt x="406" y="0"/>
                  </a:cubicBezTo>
                  <a:cubicBezTo>
                    <a:pt x="135" y="0"/>
                    <a:pt x="0" y="135"/>
                    <a:pt x="0" y="4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A8E8EB2E-F9AD-44FD-A9DE-A2412A87F176}"/>
                </a:ext>
              </a:extLst>
            </p:cNvPr>
            <p:cNvSpPr/>
            <p:nvPr/>
          </p:nvSpPr>
          <p:spPr>
            <a:xfrm>
              <a:off x="1083316" y="-1004511"/>
              <a:ext cx="67382" cy="63323"/>
            </a:xfrm>
            <a:custGeom>
              <a:avLst/>
              <a:gdLst>
                <a:gd name="connsiteX0" fmla="*/ 0 w 67382"/>
                <a:gd name="connsiteY0" fmla="*/ 31662 h 63323"/>
                <a:gd name="connsiteX1" fmla="*/ 33691 w 67382"/>
                <a:gd name="connsiteY1" fmla="*/ 63324 h 63323"/>
                <a:gd name="connsiteX2" fmla="*/ 67383 w 67382"/>
                <a:gd name="connsiteY2" fmla="*/ 31662 h 63323"/>
                <a:gd name="connsiteX3" fmla="*/ 33691 w 67382"/>
                <a:gd name="connsiteY3" fmla="*/ 0 h 63323"/>
                <a:gd name="connsiteX4" fmla="*/ 0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0" y="31662"/>
                  </a:moveTo>
                  <a:cubicBezTo>
                    <a:pt x="0" y="49116"/>
                    <a:pt x="15019" y="63324"/>
                    <a:pt x="33691" y="63324"/>
                  </a:cubicBezTo>
                  <a:cubicBezTo>
                    <a:pt x="52229" y="63324"/>
                    <a:pt x="67383" y="49116"/>
                    <a:pt x="67383" y="31662"/>
                  </a:cubicBezTo>
                  <a:cubicBezTo>
                    <a:pt x="67383" y="14207"/>
                    <a:pt x="52364" y="0"/>
                    <a:pt x="33691" y="0"/>
                  </a:cubicBezTo>
                  <a:cubicBezTo>
                    <a:pt x="15019" y="0"/>
                    <a:pt x="0" y="14207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F5E9AFF8-5D03-4915-80E6-5294F2CABCE5}"/>
                </a:ext>
              </a:extLst>
            </p:cNvPr>
            <p:cNvSpPr/>
            <p:nvPr/>
          </p:nvSpPr>
          <p:spPr>
            <a:xfrm>
              <a:off x="1083316" y="-863386"/>
              <a:ext cx="67382" cy="63323"/>
            </a:xfrm>
            <a:custGeom>
              <a:avLst/>
              <a:gdLst>
                <a:gd name="connsiteX0" fmla="*/ 0 w 67382"/>
                <a:gd name="connsiteY0" fmla="*/ 31662 h 63323"/>
                <a:gd name="connsiteX1" fmla="*/ 33691 w 67382"/>
                <a:gd name="connsiteY1" fmla="*/ 63324 h 63323"/>
                <a:gd name="connsiteX2" fmla="*/ 67383 w 67382"/>
                <a:gd name="connsiteY2" fmla="*/ 31662 h 63323"/>
                <a:gd name="connsiteX3" fmla="*/ 33691 w 67382"/>
                <a:gd name="connsiteY3" fmla="*/ 0 h 63323"/>
                <a:gd name="connsiteX4" fmla="*/ 0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0" y="31662"/>
                  </a:moveTo>
                  <a:cubicBezTo>
                    <a:pt x="0" y="49116"/>
                    <a:pt x="15019" y="63324"/>
                    <a:pt x="33691" y="63324"/>
                  </a:cubicBezTo>
                  <a:cubicBezTo>
                    <a:pt x="52229" y="63324"/>
                    <a:pt x="67383" y="49116"/>
                    <a:pt x="67383" y="31662"/>
                  </a:cubicBezTo>
                  <a:cubicBezTo>
                    <a:pt x="67383" y="14207"/>
                    <a:pt x="52364" y="0"/>
                    <a:pt x="33691" y="0"/>
                  </a:cubicBezTo>
                  <a:cubicBezTo>
                    <a:pt x="15019" y="0"/>
                    <a:pt x="0" y="14207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080BB232-C8E6-4500-92FC-FB38314CBBEE}"/>
                </a:ext>
              </a:extLst>
            </p:cNvPr>
            <p:cNvSpPr/>
            <p:nvPr/>
          </p:nvSpPr>
          <p:spPr>
            <a:xfrm>
              <a:off x="1084533" y="-721042"/>
              <a:ext cx="64676" cy="61158"/>
            </a:xfrm>
            <a:custGeom>
              <a:avLst/>
              <a:gdLst>
                <a:gd name="connsiteX0" fmla="*/ 0 w 64676"/>
                <a:gd name="connsiteY0" fmla="*/ 30579 h 61158"/>
                <a:gd name="connsiteX1" fmla="*/ 32338 w 64676"/>
                <a:gd name="connsiteY1" fmla="*/ 61159 h 61158"/>
                <a:gd name="connsiteX2" fmla="*/ 64677 w 64676"/>
                <a:gd name="connsiteY2" fmla="*/ 30579 h 61158"/>
                <a:gd name="connsiteX3" fmla="*/ 32338 w 64676"/>
                <a:gd name="connsiteY3" fmla="*/ 0 h 61158"/>
                <a:gd name="connsiteX4" fmla="*/ 0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79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79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0"/>
                    <a:pt x="0" y="13666"/>
                    <a:pt x="0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EA4CC603-B5E4-449E-9280-5705930FFBC2}"/>
                </a:ext>
              </a:extLst>
            </p:cNvPr>
            <p:cNvSpPr/>
            <p:nvPr/>
          </p:nvSpPr>
          <p:spPr>
            <a:xfrm>
              <a:off x="1085886" y="-578699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0 w 62241"/>
                <a:gd name="connsiteY1" fmla="*/ 58723 h 58723"/>
                <a:gd name="connsiteX2" fmla="*/ 62241 w 62241"/>
                <a:gd name="connsiteY2" fmla="*/ 29362 h 58723"/>
                <a:gd name="connsiteX3" fmla="*/ 31120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8"/>
                    <a:pt x="13937" y="58723"/>
                    <a:pt x="31120" y="58723"/>
                  </a:cubicBezTo>
                  <a:cubicBezTo>
                    <a:pt x="48305" y="58723"/>
                    <a:pt x="62241" y="45598"/>
                    <a:pt x="62241" y="29362"/>
                  </a:cubicBezTo>
                  <a:cubicBezTo>
                    <a:pt x="62241" y="13125"/>
                    <a:pt x="48305" y="0"/>
                    <a:pt x="31120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BBB8D8FC-D1F1-458A-9F3D-C27CDC43DA5C}"/>
                </a:ext>
              </a:extLst>
            </p:cNvPr>
            <p:cNvSpPr/>
            <p:nvPr/>
          </p:nvSpPr>
          <p:spPr>
            <a:xfrm>
              <a:off x="1086698" y="-436762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531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39406212-93BF-4137-BADB-F598654B1C30}"/>
                </a:ext>
              </a:extLst>
            </p:cNvPr>
            <p:cNvSpPr/>
            <p:nvPr/>
          </p:nvSpPr>
          <p:spPr>
            <a:xfrm>
              <a:off x="1087916" y="-294554"/>
              <a:ext cx="58182" cy="54934"/>
            </a:xfrm>
            <a:custGeom>
              <a:avLst/>
              <a:gdLst>
                <a:gd name="connsiteX0" fmla="*/ 58182 w 58182"/>
                <a:gd name="connsiteY0" fmla="*/ 27467 h 54934"/>
                <a:gd name="connsiteX1" fmla="*/ 29091 w 58182"/>
                <a:gd name="connsiteY1" fmla="*/ 54935 h 54934"/>
                <a:gd name="connsiteX2" fmla="*/ 0 w 58182"/>
                <a:gd name="connsiteY2" fmla="*/ 27467 h 54934"/>
                <a:gd name="connsiteX3" fmla="*/ 29091 w 58182"/>
                <a:gd name="connsiteY3" fmla="*/ 0 h 54934"/>
                <a:gd name="connsiteX4" fmla="*/ 58182 w 58182"/>
                <a:gd name="connsiteY4" fmla="*/ 27467 h 5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934">
                  <a:moveTo>
                    <a:pt x="58182" y="27467"/>
                  </a:moveTo>
                  <a:cubicBezTo>
                    <a:pt x="58182" y="42637"/>
                    <a:pt x="45158" y="54935"/>
                    <a:pt x="29091" y="54935"/>
                  </a:cubicBezTo>
                  <a:cubicBezTo>
                    <a:pt x="13025" y="54935"/>
                    <a:pt x="0" y="42637"/>
                    <a:pt x="0" y="27467"/>
                  </a:cubicBezTo>
                  <a:cubicBezTo>
                    <a:pt x="0" y="12298"/>
                    <a:pt x="13025" y="0"/>
                    <a:pt x="29091" y="0"/>
                  </a:cubicBezTo>
                  <a:cubicBezTo>
                    <a:pt x="45158" y="0"/>
                    <a:pt x="58182" y="12298"/>
                    <a:pt x="58182" y="274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70BDC2AE-0CED-4E49-B588-32750609EB43}"/>
                </a:ext>
              </a:extLst>
            </p:cNvPr>
            <p:cNvSpPr/>
            <p:nvPr/>
          </p:nvSpPr>
          <p:spPr>
            <a:xfrm>
              <a:off x="1088322" y="-153023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7E6B021C-DF19-494C-B2D0-D19EC88177A9}"/>
                </a:ext>
              </a:extLst>
            </p:cNvPr>
            <p:cNvSpPr/>
            <p:nvPr/>
          </p:nvSpPr>
          <p:spPr>
            <a:xfrm>
              <a:off x="1089540" y="-10545"/>
              <a:ext cx="54799" cy="51687"/>
            </a:xfrm>
            <a:custGeom>
              <a:avLst/>
              <a:gdLst>
                <a:gd name="connsiteX0" fmla="*/ 0 w 54799"/>
                <a:gd name="connsiteY0" fmla="*/ 25844 h 51687"/>
                <a:gd name="connsiteX1" fmla="*/ 27467 w 54799"/>
                <a:gd name="connsiteY1" fmla="*/ 51687 h 51687"/>
                <a:gd name="connsiteX2" fmla="*/ 54799 w 54799"/>
                <a:gd name="connsiteY2" fmla="*/ 25844 h 51687"/>
                <a:gd name="connsiteX3" fmla="*/ 27467 w 54799"/>
                <a:gd name="connsiteY3" fmla="*/ 0 h 51687"/>
                <a:gd name="connsiteX4" fmla="*/ 0 w 54799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" h="51687">
                  <a:moveTo>
                    <a:pt x="0" y="25844"/>
                  </a:moveTo>
                  <a:cubicBezTo>
                    <a:pt x="0" y="40051"/>
                    <a:pt x="12313" y="51687"/>
                    <a:pt x="27467" y="51687"/>
                  </a:cubicBezTo>
                  <a:cubicBezTo>
                    <a:pt x="42622" y="51687"/>
                    <a:pt x="54799" y="40186"/>
                    <a:pt x="54799" y="25844"/>
                  </a:cubicBezTo>
                  <a:cubicBezTo>
                    <a:pt x="54799" y="11636"/>
                    <a:pt x="42486" y="0"/>
                    <a:pt x="27467" y="0"/>
                  </a:cubicBezTo>
                  <a:cubicBezTo>
                    <a:pt x="12313" y="0"/>
                    <a:pt x="0" y="11501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264B4E23-13F3-4E67-868B-323B99BDB400}"/>
                </a:ext>
              </a:extLst>
            </p:cNvPr>
            <p:cNvSpPr/>
            <p:nvPr/>
          </p:nvSpPr>
          <p:spPr>
            <a:xfrm>
              <a:off x="1090351" y="131392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1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1" y="38833"/>
                    <a:pt x="53041" y="25032"/>
                  </a:cubicBezTo>
                  <a:cubicBezTo>
                    <a:pt x="53041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5D90ED93-00E8-4A02-8224-715C759F3AAD}"/>
                </a:ext>
              </a:extLst>
            </p:cNvPr>
            <p:cNvSpPr/>
            <p:nvPr/>
          </p:nvSpPr>
          <p:spPr>
            <a:xfrm>
              <a:off x="1091163" y="273329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636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:a16="http://schemas.microsoft.com/office/drawing/2014/main" id="{59BC3985-DD92-4248-B7E8-2257012412D1}"/>
                </a:ext>
              </a:extLst>
            </p:cNvPr>
            <p:cNvSpPr/>
            <p:nvPr/>
          </p:nvSpPr>
          <p:spPr>
            <a:xfrm>
              <a:off x="1092110" y="415130"/>
              <a:ext cx="49793" cy="47086"/>
            </a:xfrm>
            <a:custGeom>
              <a:avLst/>
              <a:gdLst>
                <a:gd name="connsiteX0" fmla="*/ 0 w 49793"/>
                <a:gd name="connsiteY0" fmla="*/ 23544 h 47086"/>
                <a:gd name="connsiteX1" fmla="*/ 24896 w 49793"/>
                <a:gd name="connsiteY1" fmla="*/ 47087 h 47086"/>
                <a:gd name="connsiteX2" fmla="*/ 49793 w 49793"/>
                <a:gd name="connsiteY2" fmla="*/ 23544 h 47086"/>
                <a:gd name="connsiteX3" fmla="*/ 24896 w 49793"/>
                <a:gd name="connsiteY3" fmla="*/ 0 h 47086"/>
                <a:gd name="connsiteX4" fmla="*/ 0 w 49793"/>
                <a:gd name="connsiteY4" fmla="*/ 23544 h 4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6">
                  <a:moveTo>
                    <a:pt x="0" y="23544"/>
                  </a:moveTo>
                  <a:cubicBezTo>
                    <a:pt x="0" y="36533"/>
                    <a:pt x="11095" y="47087"/>
                    <a:pt x="24896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6" y="0"/>
                  </a:cubicBezTo>
                  <a:cubicBezTo>
                    <a:pt x="11095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7E17202F-A87A-4C10-A0E2-6FC7124BC58F}"/>
                </a:ext>
              </a:extLst>
            </p:cNvPr>
            <p:cNvSpPr/>
            <p:nvPr/>
          </p:nvSpPr>
          <p:spPr>
            <a:xfrm>
              <a:off x="1092922" y="557203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7E6E2EC4-9AEB-4928-BAAC-E89C233BB926}"/>
                </a:ext>
              </a:extLst>
            </p:cNvPr>
            <p:cNvSpPr/>
            <p:nvPr/>
          </p:nvSpPr>
          <p:spPr>
            <a:xfrm>
              <a:off x="1094140" y="699546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148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:a16="http://schemas.microsoft.com/office/drawing/2014/main" id="{E681FB00-A7FB-46CD-A29D-B58F0BA7F7DA}"/>
                </a:ext>
              </a:extLst>
            </p:cNvPr>
            <p:cNvSpPr/>
            <p:nvPr/>
          </p:nvSpPr>
          <p:spPr>
            <a:xfrm>
              <a:off x="1094952" y="841483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201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14EFFAD5-2FA2-4E2C-89F3-60E3FB642A69}"/>
                </a:ext>
              </a:extLst>
            </p:cNvPr>
            <p:cNvSpPr/>
            <p:nvPr/>
          </p:nvSpPr>
          <p:spPr>
            <a:xfrm>
              <a:off x="1095764" y="983285"/>
              <a:ext cx="42215" cy="40051"/>
            </a:xfrm>
            <a:custGeom>
              <a:avLst/>
              <a:gdLst>
                <a:gd name="connsiteX0" fmla="*/ 0 w 42215"/>
                <a:gd name="connsiteY0" fmla="*/ 20026 h 40051"/>
                <a:gd name="connsiteX1" fmla="*/ 21108 w 42215"/>
                <a:gd name="connsiteY1" fmla="*/ 40051 h 40051"/>
                <a:gd name="connsiteX2" fmla="*/ 42216 w 42215"/>
                <a:gd name="connsiteY2" fmla="*/ 20026 h 40051"/>
                <a:gd name="connsiteX3" fmla="*/ 21108 w 42215"/>
                <a:gd name="connsiteY3" fmla="*/ 0 h 40051"/>
                <a:gd name="connsiteX4" fmla="*/ 0 w 42215"/>
                <a:gd name="connsiteY4" fmla="*/ 20026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1">
                  <a:moveTo>
                    <a:pt x="0" y="20026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6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1" y="135"/>
                    <a:pt x="0" y="9066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76FD9730-977C-4B98-94C8-5F8CBF924593}"/>
                </a:ext>
              </a:extLst>
            </p:cNvPr>
            <p:cNvSpPr/>
            <p:nvPr/>
          </p:nvSpPr>
          <p:spPr>
            <a:xfrm>
              <a:off x="1096170" y="1124816"/>
              <a:ext cx="41403" cy="39238"/>
            </a:xfrm>
            <a:custGeom>
              <a:avLst/>
              <a:gdLst>
                <a:gd name="connsiteX0" fmla="*/ 0 w 41403"/>
                <a:gd name="connsiteY0" fmla="*/ 19619 h 39238"/>
                <a:gd name="connsiteX1" fmla="*/ 20702 w 41403"/>
                <a:gd name="connsiteY1" fmla="*/ 39239 h 39238"/>
                <a:gd name="connsiteX2" fmla="*/ 41404 w 41403"/>
                <a:gd name="connsiteY2" fmla="*/ 19619 h 39238"/>
                <a:gd name="connsiteX3" fmla="*/ 20702 w 41403"/>
                <a:gd name="connsiteY3" fmla="*/ 0 h 39238"/>
                <a:gd name="connsiteX4" fmla="*/ 0 w 41403"/>
                <a:gd name="connsiteY4" fmla="*/ 19619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8">
                  <a:moveTo>
                    <a:pt x="0" y="19619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19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135"/>
                    <a:pt x="0" y="8930"/>
                    <a:pt x="0" y="196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3CF86E80-748C-44E1-B074-E0FBDDBE8582}"/>
                </a:ext>
              </a:extLst>
            </p:cNvPr>
            <p:cNvSpPr/>
            <p:nvPr/>
          </p:nvSpPr>
          <p:spPr>
            <a:xfrm>
              <a:off x="1097387" y="1267295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2832A7DF-F295-424D-9755-D742F9F65CE4}"/>
                </a:ext>
              </a:extLst>
            </p:cNvPr>
            <p:cNvSpPr/>
            <p:nvPr/>
          </p:nvSpPr>
          <p:spPr>
            <a:xfrm>
              <a:off x="1098335" y="1409232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254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5117B639-020B-481A-826B-0EBBF1C81E40}"/>
                </a:ext>
              </a:extLst>
            </p:cNvPr>
            <p:cNvSpPr/>
            <p:nvPr/>
          </p:nvSpPr>
          <p:spPr>
            <a:xfrm>
              <a:off x="1098741" y="1550763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B643E597-4E5F-49B3-8874-E159EA14C26C}"/>
                </a:ext>
              </a:extLst>
            </p:cNvPr>
            <p:cNvSpPr/>
            <p:nvPr/>
          </p:nvSpPr>
          <p:spPr>
            <a:xfrm>
              <a:off x="1099552" y="1692565"/>
              <a:ext cx="34909" cy="33014"/>
            </a:xfrm>
            <a:custGeom>
              <a:avLst/>
              <a:gdLst>
                <a:gd name="connsiteX0" fmla="*/ 0 w 34909"/>
                <a:gd name="connsiteY0" fmla="*/ 16507 h 33014"/>
                <a:gd name="connsiteX1" fmla="*/ 17455 w 34909"/>
                <a:gd name="connsiteY1" fmla="*/ 33015 h 33014"/>
                <a:gd name="connsiteX2" fmla="*/ 34909 w 34909"/>
                <a:gd name="connsiteY2" fmla="*/ 16507 h 33014"/>
                <a:gd name="connsiteX3" fmla="*/ 17455 w 34909"/>
                <a:gd name="connsiteY3" fmla="*/ 0 h 33014"/>
                <a:gd name="connsiteX4" fmla="*/ 0 w 34909"/>
                <a:gd name="connsiteY4" fmla="*/ 16507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0" y="16507"/>
                  </a:moveTo>
                  <a:cubicBezTo>
                    <a:pt x="0" y="25573"/>
                    <a:pt x="7848" y="33015"/>
                    <a:pt x="17455" y="33015"/>
                  </a:cubicBezTo>
                  <a:cubicBezTo>
                    <a:pt x="27061" y="33015"/>
                    <a:pt x="34909" y="25708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848" y="135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3A6EB2FA-AE2B-4E5C-8E43-330FBDF1713B}"/>
                </a:ext>
              </a:extLst>
            </p:cNvPr>
            <p:cNvSpPr/>
            <p:nvPr/>
          </p:nvSpPr>
          <p:spPr>
            <a:xfrm>
              <a:off x="1100364" y="1834502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6D46E6D7-A14C-4D42-A41F-73C1CB7D2E9D}"/>
                </a:ext>
              </a:extLst>
            </p:cNvPr>
            <p:cNvSpPr/>
            <p:nvPr/>
          </p:nvSpPr>
          <p:spPr>
            <a:xfrm>
              <a:off x="1100770" y="1976169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79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79"/>
                    <a:pt x="16237" y="30579"/>
                  </a:cubicBezTo>
                  <a:cubicBezTo>
                    <a:pt x="25167" y="30579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7" y="0"/>
                    <a:pt x="0" y="6765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D54BF974-05E7-49B8-B514-3BF378F78A81}"/>
                </a:ext>
              </a:extLst>
            </p:cNvPr>
            <p:cNvSpPr/>
            <p:nvPr/>
          </p:nvSpPr>
          <p:spPr>
            <a:xfrm>
              <a:off x="1101176" y="2117700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F2373442-FECC-404A-8CB3-F1D36C7F1EF8}"/>
                </a:ext>
              </a:extLst>
            </p:cNvPr>
            <p:cNvSpPr/>
            <p:nvPr/>
          </p:nvSpPr>
          <p:spPr>
            <a:xfrm>
              <a:off x="1101988" y="2259637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65DC0CBF-3548-49BA-ABB2-22718D0C9C78}"/>
                </a:ext>
              </a:extLst>
            </p:cNvPr>
            <p:cNvSpPr/>
            <p:nvPr/>
          </p:nvSpPr>
          <p:spPr>
            <a:xfrm>
              <a:off x="1102800" y="2401575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A1D56CAF-8975-4521-92BA-2D0628DD1D93}"/>
                </a:ext>
              </a:extLst>
            </p:cNvPr>
            <p:cNvSpPr/>
            <p:nvPr/>
          </p:nvSpPr>
          <p:spPr>
            <a:xfrm>
              <a:off x="1103206" y="2543239"/>
              <a:ext cx="27331" cy="25710"/>
            </a:xfrm>
            <a:custGeom>
              <a:avLst/>
              <a:gdLst>
                <a:gd name="connsiteX0" fmla="*/ 0 w 27331"/>
                <a:gd name="connsiteY0" fmla="*/ 12856 h 25710"/>
                <a:gd name="connsiteX1" fmla="*/ 13666 w 27331"/>
                <a:gd name="connsiteY1" fmla="*/ 25711 h 25710"/>
                <a:gd name="connsiteX2" fmla="*/ 27332 w 27331"/>
                <a:gd name="connsiteY2" fmla="*/ 12856 h 25710"/>
                <a:gd name="connsiteX3" fmla="*/ 13666 w 27331"/>
                <a:gd name="connsiteY3" fmla="*/ 2 h 25710"/>
                <a:gd name="connsiteX4" fmla="*/ 0 w 27331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224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:a16="http://schemas.microsoft.com/office/drawing/2014/main" id="{76E5159C-41F7-4990-AA8B-1F7FB78BCAD2}"/>
                </a:ext>
              </a:extLst>
            </p:cNvPr>
            <p:cNvSpPr/>
            <p:nvPr/>
          </p:nvSpPr>
          <p:spPr>
            <a:xfrm>
              <a:off x="1104153" y="2685043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C020E7F8-93AF-4BD9-B5C2-61EB860129FC}"/>
                </a:ext>
              </a:extLst>
            </p:cNvPr>
            <p:cNvSpPr/>
            <p:nvPr/>
          </p:nvSpPr>
          <p:spPr>
            <a:xfrm>
              <a:off x="1104559" y="2826574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3"/>
                    <a:pt x="12448" y="23543"/>
                  </a:cubicBezTo>
                  <a:cubicBezTo>
                    <a:pt x="19349" y="23543"/>
                    <a:pt x="24896" y="18267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:a16="http://schemas.microsoft.com/office/drawing/2014/main" id="{3368272C-A6F5-44CE-B14D-5D5B58C56A4B}"/>
                </a:ext>
              </a:extLst>
            </p:cNvPr>
            <p:cNvSpPr/>
            <p:nvPr/>
          </p:nvSpPr>
          <p:spPr>
            <a:xfrm>
              <a:off x="1105371" y="2968511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:a16="http://schemas.microsoft.com/office/drawing/2014/main" id="{DC721AF8-4F79-44FD-8FFF-84B9674166AC}"/>
                </a:ext>
              </a:extLst>
            </p:cNvPr>
            <p:cNvSpPr/>
            <p:nvPr/>
          </p:nvSpPr>
          <p:spPr>
            <a:xfrm>
              <a:off x="1105776" y="3110043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:a16="http://schemas.microsoft.com/office/drawing/2014/main" id="{AFF25BA2-7918-4F4A-BF3C-E507B4B7E3D2}"/>
                </a:ext>
              </a:extLst>
            </p:cNvPr>
            <p:cNvSpPr/>
            <p:nvPr/>
          </p:nvSpPr>
          <p:spPr>
            <a:xfrm>
              <a:off x="1106183" y="3251706"/>
              <a:ext cx="21649" cy="20298"/>
            </a:xfrm>
            <a:custGeom>
              <a:avLst/>
              <a:gdLst>
                <a:gd name="connsiteX0" fmla="*/ 0 w 21649"/>
                <a:gd name="connsiteY0" fmla="*/ 10151 h 20298"/>
                <a:gd name="connsiteX1" fmla="*/ 10824 w 21649"/>
                <a:gd name="connsiteY1" fmla="*/ 20299 h 20298"/>
                <a:gd name="connsiteX2" fmla="*/ 21649 w 21649"/>
                <a:gd name="connsiteY2" fmla="*/ 10151 h 20298"/>
                <a:gd name="connsiteX3" fmla="*/ 10824 w 21649"/>
                <a:gd name="connsiteY3" fmla="*/ 3 h 20298"/>
                <a:gd name="connsiteX4" fmla="*/ 0 w 21649"/>
                <a:gd name="connsiteY4" fmla="*/ 10151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8">
                  <a:moveTo>
                    <a:pt x="0" y="10151"/>
                  </a:moveTo>
                  <a:cubicBezTo>
                    <a:pt x="0" y="15834"/>
                    <a:pt x="4871" y="20299"/>
                    <a:pt x="10824" y="20299"/>
                  </a:cubicBezTo>
                  <a:cubicBezTo>
                    <a:pt x="16778" y="20299"/>
                    <a:pt x="21649" y="15699"/>
                    <a:pt x="21649" y="10151"/>
                  </a:cubicBezTo>
                  <a:cubicBezTo>
                    <a:pt x="21649" y="4603"/>
                    <a:pt x="16778" y="3"/>
                    <a:pt x="10824" y="3"/>
                  </a:cubicBezTo>
                  <a:cubicBezTo>
                    <a:pt x="4871" y="-132"/>
                    <a:pt x="0" y="4468"/>
                    <a:pt x="0" y="101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:a16="http://schemas.microsoft.com/office/drawing/2014/main" id="{607AB59B-5885-4A66-967C-123F9C406816}"/>
                </a:ext>
              </a:extLst>
            </p:cNvPr>
            <p:cNvSpPr/>
            <p:nvPr/>
          </p:nvSpPr>
          <p:spPr>
            <a:xfrm>
              <a:off x="1106994" y="3393647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059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:a16="http://schemas.microsoft.com/office/drawing/2014/main" id="{E4F0F665-451E-4BAD-9B19-8C4828EB7E7E}"/>
                </a:ext>
              </a:extLst>
            </p:cNvPr>
            <p:cNvSpPr/>
            <p:nvPr/>
          </p:nvSpPr>
          <p:spPr>
            <a:xfrm>
              <a:off x="1107400" y="3535042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:a16="http://schemas.microsoft.com/office/drawing/2014/main" id="{90561DF3-C99F-4472-A98D-0B2D211E6420}"/>
                </a:ext>
              </a:extLst>
            </p:cNvPr>
            <p:cNvSpPr/>
            <p:nvPr/>
          </p:nvSpPr>
          <p:spPr>
            <a:xfrm>
              <a:off x="1107806" y="3676574"/>
              <a:ext cx="18401" cy="17319"/>
            </a:xfrm>
            <a:custGeom>
              <a:avLst/>
              <a:gdLst>
                <a:gd name="connsiteX0" fmla="*/ 0 w 18401"/>
                <a:gd name="connsiteY0" fmla="*/ 8659 h 17319"/>
                <a:gd name="connsiteX1" fmla="*/ 9201 w 18401"/>
                <a:gd name="connsiteY1" fmla="*/ 17319 h 17319"/>
                <a:gd name="connsiteX2" fmla="*/ 18402 w 18401"/>
                <a:gd name="connsiteY2" fmla="*/ 8659 h 17319"/>
                <a:gd name="connsiteX3" fmla="*/ 9201 w 18401"/>
                <a:gd name="connsiteY3" fmla="*/ 0 h 17319"/>
                <a:gd name="connsiteX4" fmla="*/ 0 w 18401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01" h="17319">
                  <a:moveTo>
                    <a:pt x="0" y="8659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402" y="13395"/>
                    <a:pt x="18402" y="8659"/>
                  </a:cubicBezTo>
                  <a:cubicBezTo>
                    <a:pt x="18402" y="3924"/>
                    <a:pt x="14343" y="0"/>
                    <a:pt x="9201" y="0"/>
                  </a:cubicBezTo>
                  <a:cubicBezTo>
                    <a:pt x="4059" y="135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:a16="http://schemas.microsoft.com/office/drawing/2014/main" id="{495D695C-A848-4710-9861-D3CB4031B82E}"/>
                </a:ext>
              </a:extLst>
            </p:cNvPr>
            <p:cNvSpPr/>
            <p:nvPr/>
          </p:nvSpPr>
          <p:spPr>
            <a:xfrm>
              <a:off x="1108212" y="3818105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:a16="http://schemas.microsoft.com/office/drawing/2014/main" id="{8A3EB409-CA38-498A-BC90-1A934E34F8A1}"/>
                </a:ext>
              </a:extLst>
            </p:cNvPr>
            <p:cNvSpPr/>
            <p:nvPr/>
          </p:nvSpPr>
          <p:spPr>
            <a:xfrm>
              <a:off x="1108753" y="3959772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5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5"/>
                    <a:pt x="8254" y="15695"/>
                  </a:cubicBezTo>
                  <a:cubicBezTo>
                    <a:pt x="3695" y="15695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:a16="http://schemas.microsoft.com/office/drawing/2014/main" id="{4C804029-D9D8-4E0C-9E8B-867CC945C092}"/>
                </a:ext>
              </a:extLst>
            </p:cNvPr>
            <p:cNvSpPr/>
            <p:nvPr/>
          </p:nvSpPr>
          <p:spPr>
            <a:xfrm>
              <a:off x="1109430" y="4101709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:a16="http://schemas.microsoft.com/office/drawing/2014/main" id="{43019E49-0981-443B-9088-E3ADB9D962E6}"/>
                </a:ext>
              </a:extLst>
            </p:cNvPr>
            <p:cNvSpPr/>
            <p:nvPr/>
          </p:nvSpPr>
          <p:spPr>
            <a:xfrm>
              <a:off x="1109971" y="4243240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D322F424-5569-49B0-A235-44520DBE7028}"/>
                </a:ext>
              </a:extLst>
            </p:cNvPr>
            <p:cNvSpPr/>
            <p:nvPr/>
          </p:nvSpPr>
          <p:spPr>
            <a:xfrm>
              <a:off x="1110377" y="4384771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1"/>
                    <a:pt x="0" y="6224"/>
                  </a:cubicBezTo>
                  <a:cubicBezTo>
                    <a:pt x="0" y="2787"/>
                    <a:pt x="2968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F37F27D7-22AD-4C0F-8A37-DE8FA7954FD1}"/>
                </a:ext>
              </a:extLst>
            </p:cNvPr>
            <p:cNvSpPr/>
            <p:nvPr/>
          </p:nvSpPr>
          <p:spPr>
            <a:xfrm>
              <a:off x="1110377" y="4526027"/>
              <a:ext cx="13260" cy="12452"/>
            </a:xfrm>
            <a:custGeom>
              <a:avLst/>
              <a:gdLst>
                <a:gd name="connsiteX0" fmla="*/ 0 w 13260"/>
                <a:gd name="connsiteY0" fmla="*/ 6229 h 12452"/>
                <a:gd name="connsiteX1" fmla="*/ 6630 w 13260"/>
                <a:gd name="connsiteY1" fmla="*/ 12453 h 12452"/>
                <a:gd name="connsiteX2" fmla="*/ 13260 w 13260"/>
                <a:gd name="connsiteY2" fmla="*/ 6229 h 12452"/>
                <a:gd name="connsiteX3" fmla="*/ 6630 w 13260"/>
                <a:gd name="connsiteY3" fmla="*/ 5 h 12452"/>
                <a:gd name="connsiteX4" fmla="*/ 0 w 13260"/>
                <a:gd name="connsiteY4" fmla="*/ 6229 h 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52">
                  <a:moveTo>
                    <a:pt x="0" y="6229"/>
                  </a:moveTo>
                  <a:cubicBezTo>
                    <a:pt x="0" y="9747"/>
                    <a:pt x="2977" y="12453"/>
                    <a:pt x="6630" y="12453"/>
                  </a:cubicBezTo>
                  <a:cubicBezTo>
                    <a:pt x="10283" y="12453"/>
                    <a:pt x="13260" y="9611"/>
                    <a:pt x="13260" y="6229"/>
                  </a:cubicBezTo>
                  <a:cubicBezTo>
                    <a:pt x="13260" y="2711"/>
                    <a:pt x="10283" y="5"/>
                    <a:pt x="6630" y="5"/>
                  </a:cubicBezTo>
                  <a:cubicBezTo>
                    <a:pt x="2977" y="-131"/>
                    <a:pt x="0" y="2711"/>
                    <a:pt x="0" y="62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:a16="http://schemas.microsoft.com/office/drawing/2014/main" id="{ACA70079-99F6-41B3-957E-12C3B788D65C}"/>
                </a:ext>
              </a:extLst>
            </p:cNvPr>
            <p:cNvSpPr/>
            <p:nvPr/>
          </p:nvSpPr>
          <p:spPr>
            <a:xfrm>
              <a:off x="1110783" y="4667558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1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33C51E3B-AA33-4793-A0E8-BE9EDAC1F6C2}"/>
                </a:ext>
              </a:extLst>
            </p:cNvPr>
            <p:cNvSpPr/>
            <p:nvPr/>
          </p:nvSpPr>
          <p:spPr>
            <a:xfrm>
              <a:off x="1111189" y="4808959"/>
              <a:ext cx="11636" cy="10960"/>
            </a:xfrm>
            <a:custGeom>
              <a:avLst/>
              <a:gdLst>
                <a:gd name="connsiteX0" fmla="*/ 0 w 11636"/>
                <a:gd name="connsiteY0" fmla="*/ 5548 h 10960"/>
                <a:gd name="connsiteX1" fmla="*/ 5818 w 11636"/>
                <a:gd name="connsiteY1" fmla="*/ 10960 h 10960"/>
                <a:gd name="connsiteX2" fmla="*/ 11636 w 11636"/>
                <a:gd name="connsiteY2" fmla="*/ 5548 h 10960"/>
                <a:gd name="connsiteX3" fmla="*/ 5818 w 11636"/>
                <a:gd name="connsiteY3" fmla="*/ 0 h 10960"/>
                <a:gd name="connsiteX4" fmla="*/ 0 w 11636"/>
                <a:gd name="connsiteY4" fmla="*/ 5548 h 1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0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177F602B-FBDF-4D2F-9A67-2240E8E403A6}"/>
                </a:ext>
              </a:extLst>
            </p:cNvPr>
            <p:cNvSpPr/>
            <p:nvPr/>
          </p:nvSpPr>
          <p:spPr>
            <a:xfrm>
              <a:off x="1111595" y="4950490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2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A233FB88-2112-4C93-AC73-5480B90C1E21}"/>
                </a:ext>
              </a:extLst>
            </p:cNvPr>
            <p:cNvSpPr/>
            <p:nvPr/>
          </p:nvSpPr>
          <p:spPr>
            <a:xfrm>
              <a:off x="1112001" y="5092022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7D8548B9-25A0-45B4-BB5F-9A0C89AC7E0B}"/>
                </a:ext>
              </a:extLst>
            </p:cNvPr>
            <p:cNvSpPr/>
            <p:nvPr/>
          </p:nvSpPr>
          <p:spPr>
            <a:xfrm>
              <a:off x="1112407" y="5233688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B835331D-BA02-42F9-B986-3CD6653FBF3A}"/>
                </a:ext>
              </a:extLst>
            </p:cNvPr>
            <p:cNvSpPr/>
            <p:nvPr/>
          </p:nvSpPr>
          <p:spPr>
            <a:xfrm>
              <a:off x="1112407" y="5374814"/>
              <a:ext cx="9200" cy="8659"/>
            </a:xfrm>
            <a:custGeom>
              <a:avLst/>
              <a:gdLst>
                <a:gd name="connsiteX0" fmla="*/ 9201 w 9200"/>
                <a:gd name="connsiteY0" fmla="*/ 4330 h 8659"/>
                <a:gd name="connsiteX1" fmla="*/ 4601 w 9200"/>
                <a:gd name="connsiteY1" fmla="*/ 8660 h 8659"/>
                <a:gd name="connsiteX2" fmla="*/ 0 w 9200"/>
                <a:gd name="connsiteY2" fmla="*/ 4330 h 8659"/>
                <a:gd name="connsiteX3" fmla="*/ 4601 w 9200"/>
                <a:gd name="connsiteY3" fmla="*/ 0 h 8659"/>
                <a:gd name="connsiteX4" fmla="*/ 9201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9201" y="4330"/>
                  </a:moveTo>
                  <a:cubicBezTo>
                    <a:pt x="9201" y="6721"/>
                    <a:pt x="7141" y="8660"/>
                    <a:pt x="4601" y="8660"/>
                  </a:cubicBezTo>
                  <a:cubicBezTo>
                    <a:pt x="2060" y="8660"/>
                    <a:pt x="0" y="6721"/>
                    <a:pt x="0" y="4330"/>
                  </a:cubicBezTo>
                  <a:cubicBezTo>
                    <a:pt x="0" y="1939"/>
                    <a:pt x="2060" y="0"/>
                    <a:pt x="4601" y="0"/>
                  </a:cubicBezTo>
                  <a:cubicBezTo>
                    <a:pt x="7141" y="0"/>
                    <a:pt x="9201" y="1939"/>
                    <a:pt x="9201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C51B11D4-F2FF-42C1-B3A1-263DF5CC1BCA}"/>
                </a:ext>
              </a:extLst>
            </p:cNvPr>
            <p:cNvSpPr/>
            <p:nvPr/>
          </p:nvSpPr>
          <p:spPr>
            <a:xfrm>
              <a:off x="1112812" y="5516345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:a16="http://schemas.microsoft.com/office/drawing/2014/main" id="{D5095396-0546-44C1-B593-A46103EE2CD5}"/>
                </a:ext>
              </a:extLst>
            </p:cNvPr>
            <p:cNvSpPr/>
            <p:nvPr/>
          </p:nvSpPr>
          <p:spPr>
            <a:xfrm>
              <a:off x="1113218" y="5657876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129CD9D6-5DC5-4E8D-9DDF-E1EC51938347}"/>
                </a:ext>
              </a:extLst>
            </p:cNvPr>
            <p:cNvSpPr/>
            <p:nvPr/>
          </p:nvSpPr>
          <p:spPr>
            <a:xfrm>
              <a:off x="1113218" y="5799001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FE3D938B-378D-4B98-B9EC-14C620C0084D}"/>
                </a:ext>
              </a:extLst>
            </p:cNvPr>
            <p:cNvSpPr/>
            <p:nvPr/>
          </p:nvSpPr>
          <p:spPr>
            <a:xfrm>
              <a:off x="1113624" y="5940668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:a16="http://schemas.microsoft.com/office/drawing/2014/main" id="{42E56AA8-08BB-4850-8373-3C9B4B7DEB35}"/>
                </a:ext>
              </a:extLst>
            </p:cNvPr>
            <p:cNvSpPr/>
            <p:nvPr/>
          </p:nvSpPr>
          <p:spPr>
            <a:xfrm>
              <a:off x="1114030" y="6082200"/>
              <a:ext cx="5683" cy="5411"/>
            </a:xfrm>
            <a:custGeom>
              <a:avLst/>
              <a:gdLst>
                <a:gd name="connsiteX0" fmla="*/ 0 w 5683"/>
                <a:gd name="connsiteY0" fmla="*/ 2705 h 5411"/>
                <a:gd name="connsiteX1" fmla="*/ 2842 w 5683"/>
                <a:gd name="connsiteY1" fmla="*/ 5412 h 5411"/>
                <a:gd name="connsiteX2" fmla="*/ 5683 w 5683"/>
                <a:gd name="connsiteY2" fmla="*/ 2705 h 5411"/>
                <a:gd name="connsiteX3" fmla="*/ 2842 w 5683"/>
                <a:gd name="connsiteY3" fmla="*/ 0 h 5411"/>
                <a:gd name="connsiteX4" fmla="*/ 0 w 5683"/>
                <a:gd name="connsiteY4" fmla="*/ 2705 h 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1">
                  <a:moveTo>
                    <a:pt x="0" y="2705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5"/>
                  </a:cubicBezTo>
                  <a:cubicBezTo>
                    <a:pt x="5683" y="1217"/>
                    <a:pt x="4330" y="0"/>
                    <a:pt x="2842" y="0"/>
                  </a:cubicBezTo>
                  <a:cubicBezTo>
                    <a:pt x="1353" y="0"/>
                    <a:pt x="0" y="1217"/>
                    <a:pt x="0" y="27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DB6FDF29-6CC5-4EE8-A3C4-B97E11E042CF}"/>
                </a:ext>
              </a:extLst>
            </p:cNvPr>
            <p:cNvSpPr/>
            <p:nvPr/>
          </p:nvSpPr>
          <p:spPr>
            <a:xfrm>
              <a:off x="1114166" y="6223325"/>
              <a:ext cx="5682" cy="5412"/>
            </a:xfrm>
            <a:custGeom>
              <a:avLst/>
              <a:gdLst>
                <a:gd name="connsiteX0" fmla="*/ 5683 w 5682"/>
                <a:gd name="connsiteY0" fmla="*/ 2707 h 5412"/>
                <a:gd name="connsiteX1" fmla="*/ 2841 w 5682"/>
                <a:gd name="connsiteY1" fmla="*/ 5413 h 5412"/>
                <a:gd name="connsiteX2" fmla="*/ 0 w 5682"/>
                <a:gd name="connsiteY2" fmla="*/ 2707 h 5412"/>
                <a:gd name="connsiteX3" fmla="*/ 2841 w 5682"/>
                <a:gd name="connsiteY3" fmla="*/ 0 h 5412"/>
                <a:gd name="connsiteX4" fmla="*/ 5683 w 5682"/>
                <a:gd name="connsiteY4" fmla="*/ 2707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5683" y="2707"/>
                  </a:moveTo>
                  <a:cubicBezTo>
                    <a:pt x="5683" y="4201"/>
                    <a:pt x="4411" y="5413"/>
                    <a:pt x="2841" y="5413"/>
                  </a:cubicBezTo>
                  <a:cubicBezTo>
                    <a:pt x="1272" y="5413"/>
                    <a:pt x="0" y="4201"/>
                    <a:pt x="0" y="2707"/>
                  </a:cubicBezTo>
                  <a:cubicBezTo>
                    <a:pt x="0" y="1212"/>
                    <a:pt x="1272" y="0"/>
                    <a:pt x="2841" y="0"/>
                  </a:cubicBezTo>
                  <a:cubicBezTo>
                    <a:pt x="4411" y="0"/>
                    <a:pt x="5683" y="1212"/>
                    <a:pt x="5683" y="27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665CF8EB-71B3-49E9-A8F8-A2E94975C206}"/>
                </a:ext>
              </a:extLst>
            </p:cNvPr>
            <p:cNvSpPr/>
            <p:nvPr/>
          </p:nvSpPr>
          <p:spPr>
            <a:xfrm>
              <a:off x="1114436" y="6364856"/>
              <a:ext cx="4871" cy="4600"/>
            </a:xfrm>
            <a:custGeom>
              <a:avLst/>
              <a:gdLst>
                <a:gd name="connsiteX0" fmla="*/ 0 w 4871"/>
                <a:gd name="connsiteY0" fmla="*/ 2301 h 4600"/>
                <a:gd name="connsiteX1" fmla="*/ 2436 w 4871"/>
                <a:gd name="connsiteY1" fmla="*/ 4601 h 4600"/>
                <a:gd name="connsiteX2" fmla="*/ 4871 w 4871"/>
                <a:gd name="connsiteY2" fmla="*/ 2301 h 4600"/>
                <a:gd name="connsiteX3" fmla="*/ 2436 w 4871"/>
                <a:gd name="connsiteY3" fmla="*/ 0 h 4600"/>
                <a:gd name="connsiteX4" fmla="*/ 0 w 4871"/>
                <a:gd name="connsiteY4" fmla="*/ 2301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1"/>
                  </a:moveTo>
                  <a:cubicBezTo>
                    <a:pt x="0" y="3654"/>
                    <a:pt x="1082" y="4601"/>
                    <a:pt x="2436" y="4601"/>
                  </a:cubicBezTo>
                  <a:cubicBezTo>
                    <a:pt x="3789" y="4601"/>
                    <a:pt x="4871" y="3518"/>
                    <a:pt x="4871" y="2301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218" y="0"/>
                    <a:pt x="0" y="1083"/>
                    <a:pt x="0" y="23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231B0ED0-A026-4375-8561-D918D635B1E3}"/>
                </a:ext>
              </a:extLst>
            </p:cNvPr>
            <p:cNvSpPr/>
            <p:nvPr/>
          </p:nvSpPr>
          <p:spPr>
            <a:xfrm>
              <a:off x="1114571" y="6506117"/>
              <a:ext cx="4871" cy="4600"/>
            </a:xfrm>
            <a:custGeom>
              <a:avLst/>
              <a:gdLst>
                <a:gd name="connsiteX0" fmla="*/ 4871 w 4871"/>
                <a:gd name="connsiteY0" fmla="*/ 2301 h 4600"/>
                <a:gd name="connsiteX1" fmla="*/ 2436 w 4871"/>
                <a:gd name="connsiteY1" fmla="*/ 4601 h 4600"/>
                <a:gd name="connsiteX2" fmla="*/ 0 w 4871"/>
                <a:gd name="connsiteY2" fmla="*/ 2301 h 4600"/>
                <a:gd name="connsiteX3" fmla="*/ 2436 w 4871"/>
                <a:gd name="connsiteY3" fmla="*/ 1 h 4600"/>
                <a:gd name="connsiteX4" fmla="*/ 4871 w 4871"/>
                <a:gd name="connsiteY4" fmla="*/ 2301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4871" y="2301"/>
                  </a:moveTo>
                  <a:cubicBezTo>
                    <a:pt x="4871" y="3571"/>
                    <a:pt x="3781" y="4601"/>
                    <a:pt x="2436" y="4601"/>
                  </a:cubicBezTo>
                  <a:cubicBezTo>
                    <a:pt x="1091" y="4601"/>
                    <a:pt x="0" y="3571"/>
                    <a:pt x="0" y="2301"/>
                  </a:cubicBezTo>
                  <a:cubicBezTo>
                    <a:pt x="0" y="1030"/>
                    <a:pt x="1091" y="1"/>
                    <a:pt x="2436" y="1"/>
                  </a:cubicBezTo>
                  <a:cubicBezTo>
                    <a:pt x="3781" y="1"/>
                    <a:pt x="4871" y="1030"/>
                    <a:pt x="4871" y="23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5EE455C4-7277-48BC-8D9A-CCB9DA15B9C8}"/>
                </a:ext>
              </a:extLst>
            </p:cNvPr>
            <p:cNvSpPr/>
            <p:nvPr/>
          </p:nvSpPr>
          <p:spPr>
            <a:xfrm>
              <a:off x="1114842" y="6647635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89"/>
                    <a:pt x="947" y="3802"/>
                    <a:pt x="2030" y="3802"/>
                  </a:cubicBezTo>
                  <a:cubicBezTo>
                    <a:pt x="3112" y="3802"/>
                    <a:pt x="4059" y="2855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3CAE1AA0-4E90-4F5A-AFAC-23F2E4E49292}"/>
                </a:ext>
              </a:extLst>
            </p:cNvPr>
            <p:cNvSpPr/>
            <p:nvPr/>
          </p:nvSpPr>
          <p:spPr>
            <a:xfrm>
              <a:off x="1115383" y="6789044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1"/>
                    <a:pt x="2520" y="3247"/>
                    <a:pt x="1624" y="3247"/>
                  </a:cubicBezTo>
                  <a:cubicBezTo>
                    <a:pt x="727" y="3247"/>
                    <a:pt x="0" y="2521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0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52965426-1101-45F8-9667-3E9B9285D722}"/>
                </a:ext>
              </a:extLst>
            </p:cNvPr>
            <p:cNvSpPr/>
            <p:nvPr/>
          </p:nvSpPr>
          <p:spPr>
            <a:xfrm>
              <a:off x="1115383" y="6930169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1"/>
                    <a:pt x="2520" y="3247"/>
                    <a:pt x="1624" y="3247"/>
                  </a:cubicBezTo>
                  <a:cubicBezTo>
                    <a:pt x="727" y="3247"/>
                    <a:pt x="0" y="2521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0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:a16="http://schemas.microsoft.com/office/drawing/2014/main" id="{091C73FE-7FE1-44C0-A860-A9B1D0FA9AB3}"/>
                </a:ext>
              </a:extLst>
            </p:cNvPr>
            <p:cNvSpPr/>
            <p:nvPr/>
          </p:nvSpPr>
          <p:spPr>
            <a:xfrm>
              <a:off x="1115654" y="7071701"/>
              <a:ext cx="2435" cy="2435"/>
            </a:xfrm>
            <a:custGeom>
              <a:avLst/>
              <a:gdLst>
                <a:gd name="connsiteX0" fmla="*/ 0 w 2435"/>
                <a:gd name="connsiteY0" fmla="*/ 1217 h 2435"/>
                <a:gd name="connsiteX1" fmla="*/ 1218 w 2435"/>
                <a:gd name="connsiteY1" fmla="*/ 2435 h 2435"/>
                <a:gd name="connsiteX2" fmla="*/ 2435 w 2435"/>
                <a:gd name="connsiteY2" fmla="*/ 1217 h 2435"/>
                <a:gd name="connsiteX3" fmla="*/ 1218 w 2435"/>
                <a:gd name="connsiteY3" fmla="*/ 0 h 2435"/>
                <a:gd name="connsiteX4" fmla="*/ 0 w 2435"/>
                <a:gd name="connsiteY4" fmla="*/ 1217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7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5" y="1894"/>
                    <a:pt x="2435" y="1217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7" y="135"/>
                    <a:pt x="0" y="676"/>
                    <a:pt x="0" y="12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:a16="http://schemas.microsoft.com/office/drawing/2014/main" id="{B92312E8-742A-4F55-A643-0E3077A2A9A1}"/>
                </a:ext>
              </a:extLst>
            </p:cNvPr>
            <p:cNvSpPr/>
            <p:nvPr/>
          </p:nvSpPr>
          <p:spPr>
            <a:xfrm>
              <a:off x="1115654" y="7212961"/>
              <a:ext cx="2435" cy="2435"/>
            </a:xfrm>
            <a:custGeom>
              <a:avLst/>
              <a:gdLst>
                <a:gd name="connsiteX0" fmla="*/ 0 w 2435"/>
                <a:gd name="connsiteY0" fmla="*/ 1217 h 2435"/>
                <a:gd name="connsiteX1" fmla="*/ 1218 w 2435"/>
                <a:gd name="connsiteY1" fmla="*/ 2435 h 2435"/>
                <a:gd name="connsiteX2" fmla="*/ 2435 w 2435"/>
                <a:gd name="connsiteY2" fmla="*/ 1217 h 2435"/>
                <a:gd name="connsiteX3" fmla="*/ 1218 w 2435"/>
                <a:gd name="connsiteY3" fmla="*/ 0 h 2435"/>
                <a:gd name="connsiteX4" fmla="*/ 0 w 2435"/>
                <a:gd name="connsiteY4" fmla="*/ 1217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7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5" y="1894"/>
                    <a:pt x="2435" y="1217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7" y="0"/>
                    <a:pt x="0" y="541"/>
                    <a:pt x="0" y="12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:a16="http://schemas.microsoft.com/office/drawing/2014/main" id="{53333610-EEFA-4EFB-9927-516530EDC02C}"/>
                </a:ext>
              </a:extLst>
            </p:cNvPr>
            <p:cNvSpPr/>
            <p:nvPr/>
          </p:nvSpPr>
          <p:spPr>
            <a:xfrm>
              <a:off x="931095" y="-1006946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:a16="http://schemas.microsoft.com/office/drawing/2014/main" id="{60F47D1B-19AE-4D7B-8EEC-0C85F52C1790}"/>
                </a:ext>
              </a:extLst>
            </p:cNvPr>
            <p:cNvSpPr/>
            <p:nvPr/>
          </p:nvSpPr>
          <p:spPr>
            <a:xfrm>
              <a:off x="931095" y="-865821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:a16="http://schemas.microsoft.com/office/drawing/2014/main" id="{CA4319CE-37C9-4012-8D63-CA560BB309E6}"/>
                </a:ext>
              </a:extLst>
            </p:cNvPr>
            <p:cNvSpPr/>
            <p:nvPr/>
          </p:nvSpPr>
          <p:spPr>
            <a:xfrm>
              <a:off x="932313" y="-723343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9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258" y="65759"/>
                    <a:pt x="69819" y="51011"/>
                    <a:pt x="69819" y="32880"/>
                  </a:cubicBezTo>
                  <a:cubicBezTo>
                    <a:pt x="69819" y="14748"/>
                    <a:pt x="54258" y="0"/>
                    <a:pt x="34909" y="0"/>
                  </a:cubicBezTo>
                  <a:cubicBezTo>
                    <a:pt x="15560" y="0"/>
                    <a:pt x="0" y="14613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:a16="http://schemas.microsoft.com/office/drawing/2014/main" id="{545611D1-CA74-43AC-BB52-8C734A98FF43}"/>
                </a:ext>
              </a:extLst>
            </p:cNvPr>
            <p:cNvSpPr/>
            <p:nvPr/>
          </p:nvSpPr>
          <p:spPr>
            <a:xfrm>
              <a:off x="933260" y="-581406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4AB3C478-2AF3-4E0D-974D-B7FF659BCD13}"/>
                </a:ext>
              </a:extLst>
            </p:cNvPr>
            <p:cNvSpPr/>
            <p:nvPr/>
          </p:nvSpPr>
          <p:spPr>
            <a:xfrm>
              <a:off x="934072" y="-439468"/>
              <a:ext cx="66300" cy="62511"/>
            </a:xfrm>
            <a:custGeom>
              <a:avLst/>
              <a:gdLst>
                <a:gd name="connsiteX0" fmla="*/ 0 w 66300"/>
                <a:gd name="connsiteY0" fmla="*/ 31256 h 62511"/>
                <a:gd name="connsiteX1" fmla="*/ 33150 w 66300"/>
                <a:gd name="connsiteY1" fmla="*/ 62512 h 62511"/>
                <a:gd name="connsiteX2" fmla="*/ 66301 w 66300"/>
                <a:gd name="connsiteY2" fmla="*/ 31256 h 62511"/>
                <a:gd name="connsiteX3" fmla="*/ 33150 w 66300"/>
                <a:gd name="connsiteY3" fmla="*/ 0 h 62511"/>
                <a:gd name="connsiteX4" fmla="*/ 0 w 66300"/>
                <a:gd name="connsiteY4" fmla="*/ 31256 h 6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1">
                  <a:moveTo>
                    <a:pt x="0" y="31256"/>
                  </a:moveTo>
                  <a:cubicBezTo>
                    <a:pt x="0" y="48575"/>
                    <a:pt x="14884" y="62512"/>
                    <a:pt x="33150" y="62512"/>
                  </a:cubicBezTo>
                  <a:cubicBezTo>
                    <a:pt x="51552" y="62512"/>
                    <a:pt x="66301" y="48440"/>
                    <a:pt x="66301" y="31256"/>
                  </a:cubicBezTo>
                  <a:cubicBezTo>
                    <a:pt x="66301" y="13937"/>
                    <a:pt x="51417" y="0"/>
                    <a:pt x="33150" y="0"/>
                  </a:cubicBezTo>
                  <a:cubicBezTo>
                    <a:pt x="14884" y="0"/>
                    <a:pt x="0" y="13937"/>
                    <a:pt x="0" y="312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94D827D4-6F12-47F2-97FB-A945A1725E9D}"/>
                </a:ext>
              </a:extLst>
            </p:cNvPr>
            <p:cNvSpPr/>
            <p:nvPr/>
          </p:nvSpPr>
          <p:spPr>
            <a:xfrm>
              <a:off x="935695" y="-296855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260"/>
                    <a:pt x="48981" y="0"/>
                    <a:pt x="31527" y="0"/>
                  </a:cubicBezTo>
                  <a:cubicBezTo>
                    <a:pt x="14072" y="0"/>
                    <a:pt x="0" y="13395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909DB8F4-FE73-4CB0-8798-6070A7B19BD9}"/>
                </a:ext>
              </a:extLst>
            </p:cNvPr>
            <p:cNvSpPr/>
            <p:nvPr/>
          </p:nvSpPr>
          <p:spPr>
            <a:xfrm>
              <a:off x="936101" y="-155323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260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4" name="任意多边形: 形状 683">
              <a:extLst>
                <a:ext uri="{FF2B5EF4-FFF2-40B4-BE49-F238E27FC236}">
                  <a16:creationId xmlns:a16="http://schemas.microsoft.com/office/drawing/2014/main" id="{34023F63-5C81-4187-AE70-2867E6295B3C}"/>
                </a:ext>
              </a:extLst>
            </p:cNvPr>
            <p:cNvSpPr/>
            <p:nvPr/>
          </p:nvSpPr>
          <p:spPr>
            <a:xfrm>
              <a:off x="937319" y="-12845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4"/>
                    <a:pt x="46410" y="0"/>
                    <a:pt x="29903" y="0"/>
                  </a:cubicBezTo>
                  <a:cubicBezTo>
                    <a:pt x="13395" y="0"/>
                    <a:pt x="0" y="12584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C688C57C-D1A3-40B5-BF0A-CAAB619350BE}"/>
                </a:ext>
              </a:extLst>
            </p:cNvPr>
            <p:cNvSpPr/>
            <p:nvPr/>
          </p:nvSpPr>
          <p:spPr>
            <a:xfrm>
              <a:off x="938131" y="128956"/>
              <a:ext cx="58182" cy="54799"/>
            </a:xfrm>
            <a:custGeom>
              <a:avLst/>
              <a:gdLst>
                <a:gd name="connsiteX0" fmla="*/ 0 w 58182"/>
                <a:gd name="connsiteY0" fmla="*/ 27467 h 54799"/>
                <a:gd name="connsiteX1" fmla="*/ 29091 w 58182"/>
                <a:gd name="connsiteY1" fmla="*/ 54799 h 54799"/>
                <a:gd name="connsiteX2" fmla="*/ 58182 w 58182"/>
                <a:gd name="connsiteY2" fmla="*/ 27467 h 54799"/>
                <a:gd name="connsiteX3" fmla="*/ 29091 w 58182"/>
                <a:gd name="connsiteY3" fmla="*/ 0 h 54799"/>
                <a:gd name="connsiteX4" fmla="*/ 0 w 58182"/>
                <a:gd name="connsiteY4" fmla="*/ 27467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467"/>
                  </a:moveTo>
                  <a:cubicBezTo>
                    <a:pt x="0" y="42622"/>
                    <a:pt x="12989" y="54799"/>
                    <a:pt x="29091" y="54799"/>
                  </a:cubicBezTo>
                  <a:cubicBezTo>
                    <a:pt x="45193" y="54799"/>
                    <a:pt x="58182" y="42486"/>
                    <a:pt x="58182" y="27467"/>
                  </a:cubicBezTo>
                  <a:cubicBezTo>
                    <a:pt x="58182" y="12313"/>
                    <a:pt x="45193" y="0"/>
                    <a:pt x="29091" y="0"/>
                  </a:cubicBezTo>
                  <a:cubicBezTo>
                    <a:pt x="12989" y="0"/>
                    <a:pt x="0" y="12313"/>
                    <a:pt x="0" y="274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367B10D4-F301-4BBD-9E6D-5A0AF5D17F15}"/>
                </a:ext>
              </a:extLst>
            </p:cNvPr>
            <p:cNvSpPr/>
            <p:nvPr/>
          </p:nvSpPr>
          <p:spPr>
            <a:xfrm>
              <a:off x="939078" y="270893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975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4" y="0"/>
                    <a:pt x="0" y="11907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DECF3228-9DF0-4BF3-BACE-BF809A21D8E1}"/>
                </a:ext>
              </a:extLst>
            </p:cNvPr>
            <p:cNvSpPr/>
            <p:nvPr/>
          </p:nvSpPr>
          <p:spPr>
            <a:xfrm>
              <a:off x="939890" y="412830"/>
              <a:ext cx="54934" cy="51687"/>
            </a:xfrm>
            <a:custGeom>
              <a:avLst/>
              <a:gdLst>
                <a:gd name="connsiteX0" fmla="*/ 0 w 54934"/>
                <a:gd name="connsiteY0" fmla="*/ 25844 h 51687"/>
                <a:gd name="connsiteX1" fmla="*/ 27467 w 54934"/>
                <a:gd name="connsiteY1" fmla="*/ 51687 h 51687"/>
                <a:gd name="connsiteX2" fmla="*/ 54935 w 54934"/>
                <a:gd name="connsiteY2" fmla="*/ 25844 h 51687"/>
                <a:gd name="connsiteX3" fmla="*/ 27467 w 54934"/>
                <a:gd name="connsiteY3" fmla="*/ 0 h 51687"/>
                <a:gd name="connsiteX4" fmla="*/ 0 w 54934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4" h="51687">
                  <a:moveTo>
                    <a:pt x="0" y="25844"/>
                  </a:moveTo>
                  <a:cubicBezTo>
                    <a:pt x="0" y="40051"/>
                    <a:pt x="12313" y="51687"/>
                    <a:pt x="27467" y="51687"/>
                  </a:cubicBezTo>
                  <a:cubicBezTo>
                    <a:pt x="42622" y="51687"/>
                    <a:pt x="54935" y="40186"/>
                    <a:pt x="54935" y="25844"/>
                  </a:cubicBezTo>
                  <a:cubicBezTo>
                    <a:pt x="54935" y="11636"/>
                    <a:pt x="42622" y="0"/>
                    <a:pt x="27467" y="0"/>
                  </a:cubicBezTo>
                  <a:cubicBezTo>
                    <a:pt x="12178" y="0"/>
                    <a:pt x="0" y="11636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6AFF190A-DA1C-4CD1-A0CA-679A4CF9D8FC}"/>
                </a:ext>
              </a:extLst>
            </p:cNvPr>
            <p:cNvSpPr/>
            <p:nvPr/>
          </p:nvSpPr>
          <p:spPr>
            <a:xfrm>
              <a:off x="941108" y="555307"/>
              <a:ext cx="52228" cy="49253"/>
            </a:xfrm>
            <a:custGeom>
              <a:avLst/>
              <a:gdLst>
                <a:gd name="connsiteX0" fmla="*/ 0 w 52228"/>
                <a:gd name="connsiteY0" fmla="*/ 24627 h 49253"/>
                <a:gd name="connsiteX1" fmla="*/ 26114 w 52228"/>
                <a:gd name="connsiteY1" fmla="*/ 49253 h 49253"/>
                <a:gd name="connsiteX2" fmla="*/ 52228 w 52228"/>
                <a:gd name="connsiteY2" fmla="*/ 24627 h 49253"/>
                <a:gd name="connsiteX3" fmla="*/ 26114 w 52228"/>
                <a:gd name="connsiteY3" fmla="*/ 1 h 49253"/>
                <a:gd name="connsiteX4" fmla="*/ 0 w 52228"/>
                <a:gd name="connsiteY4" fmla="*/ 24627 h 4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3">
                  <a:moveTo>
                    <a:pt x="0" y="24627"/>
                  </a:moveTo>
                  <a:cubicBezTo>
                    <a:pt x="0" y="38293"/>
                    <a:pt x="11772" y="49253"/>
                    <a:pt x="26114" y="49253"/>
                  </a:cubicBezTo>
                  <a:cubicBezTo>
                    <a:pt x="40592" y="49253"/>
                    <a:pt x="52228" y="38158"/>
                    <a:pt x="52228" y="24627"/>
                  </a:cubicBezTo>
                  <a:cubicBezTo>
                    <a:pt x="52228" y="10961"/>
                    <a:pt x="40457" y="1"/>
                    <a:pt x="26114" y="1"/>
                  </a:cubicBezTo>
                  <a:cubicBezTo>
                    <a:pt x="11636" y="-134"/>
                    <a:pt x="0" y="10961"/>
                    <a:pt x="0" y="246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BED8FA33-887B-4777-83BD-EB1316BDDBAA}"/>
                </a:ext>
              </a:extLst>
            </p:cNvPr>
            <p:cNvSpPr/>
            <p:nvPr/>
          </p:nvSpPr>
          <p:spPr>
            <a:xfrm>
              <a:off x="941920" y="697246"/>
              <a:ext cx="50604" cy="47628"/>
            </a:xfrm>
            <a:custGeom>
              <a:avLst/>
              <a:gdLst>
                <a:gd name="connsiteX0" fmla="*/ 0 w 50604"/>
                <a:gd name="connsiteY0" fmla="*/ 23814 h 47628"/>
                <a:gd name="connsiteX1" fmla="*/ 25302 w 50604"/>
                <a:gd name="connsiteY1" fmla="*/ 47628 h 47628"/>
                <a:gd name="connsiteX2" fmla="*/ 50605 w 50604"/>
                <a:gd name="connsiteY2" fmla="*/ 23814 h 47628"/>
                <a:gd name="connsiteX3" fmla="*/ 25302 w 50604"/>
                <a:gd name="connsiteY3" fmla="*/ 0 h 47628"/>
                <a:gd name="connsiteX4" fmla="*/ 0 w 50604"/>
                <a:gd name="connsiteY4" fmla="*/ 23814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8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554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0" name="任意多边形: 形状 689">
              <a:extLst>
                <a:ext uri="{FF2B5EF4-FFF2-40B4-BE49-F238E27FC236}">
                  <a16:creationId xmlns:a16="http://schemas.microsoft.com/office/drawing/2014/main" id="{20DE6043-021E-4DA9-9C3A-39188F249919}"/>
                </a:ext>
              </a:extLst>
            </p:cNvPr>
            <p:cNvSpPr/>
            <p:nvPr/>
          </p:nvSpPr>
          <p:spPr>
            <a:xfrm>
              <a:off x="942731" y="839048"/>
              <a:ext cx="48981" cy="46275"/>
            </a:xfrm>
            <a:custGeom>
              <a:avLst/>
              <a:gdLst>
                <a:gd name="connsiteX0" fmla="*/ 0 w 48981"/>
                <a:gd name="connsiteY0" fmla="*/ 23137 h 46275"/>
                <a:gd name="connsiteX1" fmla="*/ 24491 w 48981"/>
                <a:gd name="connsiteY1" fmla="*/ 46275 h 46275"/>
                <a:gd name="connsiteX2" fmla="*/ 48981 w 48981"/>
                <a:gd name="connsiteY2" fmla="*/ 23137 h 46275"/>
                <a:gd name="connsiteX3" fmla="*/ 24491 w 48981"/>
                <a:gd name="connsiteY3" fmla="*/ 0 h 46275"/>
                <a:gd name="connsiteX4" fmla="*/ 0 w 48981"/>
                <a:gd name="connsiteY4" fmla="*/ 23137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7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7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419"/>
                    <a:pt x="0" y="231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611C907F-8062-49E1-B2E5-4B98C667F869}"/>
                </a:ext>
              </a:extLst>
            </p:cNvPr>
            <p:cNvSpPr/>
            <p:nvPr/>
          </p:nvSpPr>
          <p:spPr>
            <a:xfrm>
              <a:off x="943543" y="980985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3" y="44651"/>
                    <a:pt x="47358" y="34639"/>
                    <a:pt x="47358" y="22326"/>
                  </a:cubicBezTo>
                  <a:cubicBezTo>
                    <a:pt x="47358" y="10013"/>
                    <a:pt x="36803" y="0"/>
                    <a:pt x="23679" y="0"/>
                  </a:cubicBezTo>
                  <a:cubicBezTo>
                    <a:pt x="10689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D5613C78-6E19-41F6-956A-6381E3BC4FE0}"/>
                </a:ext>
              </a:extLst>
            </p:cNvPr>
            <p:cNvSpPr/>
            <p:nvPr/>
          </p:nvSpPr>
          <p:spPr>
            <a:xfrm>
              <a:off x="944355" y="1122922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283" y="0"/>
                    <a:pt x="0" y="9742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3" name="任意多边形: 形状 692">
              <a:extLst>
                <a:ext uri="{FF2B5EF4-FFF2-40B4-BE49-F238E27FC236}">
                  <a16:creationId xmlns:a16="http://schemas.microsoft.com/office/drawing/2014/main" id="{6CA2B7F3-B4B5-4D68-A0D8-FE74421350B4}"/>
                </a:ext>
              </a:extLst>
            </p:cNvPr>
            <p:cNvSpPr/>
            <p:nvPr/>
          </p:nvSpPr>
          <p:spPr>
            <a:xfrm>
              <a:off x="945302" y="1264993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5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202"/>
                    <a:pt x="34233" y="1"/>
                    <a:pt x="22055" y="1"/>
                  </a:cubicBezTo>
                  <a:cubicBezTo>
                    <a:pt x="9742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874379EF-D9E3-4CF8-B513-8C7828D38EEF}"/>
                </a:ext>
              </a:extLst>
            </p:cNvPr>
            <p:cNvSpPr/>
            <p:nvPr/>
          </p:nvSpPr>
          <p:spPr>
            <a:xfrm>
              <a:off x="946114" y="1406796"/>
              <a:ext cx="42215" cy="40051"/>
            </a:xfrm>
            <a:custGeom>
              <a:avLst/>
              <a:gdLst>
                <a:gd name="connsiteX0" fmla="*/ 0 w 42215"/>
                <a:gd name="connsiteY0" fmla="*/ 20025 h 40051"/>
                <a:gd name="connsiteX1" fmla="*/ 21108 w 42215"/>
                <a:gd name="connsiteY1" fmla="*/ 40051 h 40051"/>
                <a:gd name="connsiteX2" fmla="*/ 42216 w 42215"/>
                <a:gd name="connsiteY2" fmla="*/ 20025 h 40051"/>
                <a:gd name="connsiteX3" fmla="*/ 21108 w 42215"/>
                <a:gd name="connsiteY3" fmla="*/ 0 h 40051"/>
                <a:gd name="connsiteX4" fmla="*/ 0 w 42215"/>
                <a:gd name="connsiteY4" fmla="*/ 20025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1">
                  <a:moveTo>
                    <a:pt x="0" y="20025"/>
                  </a:moveTo>
                  <a:cubicBezTo>
                    <a:pt x="0" y="31121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25AF7CC0-ABC4-427C-A529-FF4D2820F08B}"/>
                </a:ext>
              </a:extLst>
            </p:cNvPr>
            <p:cNvSpPr/>
            <p:nvPr/>
          </p:nvSpPr>
          <p:spPr>
            <a:xfrm>
              <a:off x="946926" y="1548734"/>
              <a:ext cx="40592" cy="38427"/>
            </a:xfrm>
            <a:custGeom>
              <a:avLst/>
              <a:gdLst>
                <a:gd name="connsiteX0" fmla="*/ 40592 w 40592"/>
                <a:gd name="connsiteY0" fmla="*/ 19214 h 38427"/>
                <a:gd name="connsiteX1" fmla="*/ 20296 w 40592"/>
                <a:gd name="connsiteY1" fmla="*/ 38427 h 38427"/>
                <a:gd name="connsiteX2" fmla="*/ 0 w 40592"/>
                <a:gd name="connsiteY2" fmla="*/ 19214 h 38427"/>
                <a:gd name="connsiteX3" fmla="*/ 20296 w 40592"/>
                <a:gd name="connsiteY3" fmla="*/ 0 h 38427"/>
                <a:gd name="connsiteX4" fmla="*/ 40592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40592" y="19214"/>
                  </a:moveTo>
                  <a:cubicBezTo>
                    <a:pt x="40592" y="29825"/>
                    <a:pt x="31505" y="38427"/>
                    <a:pt x="20296" y="38427"/>
                  </a:cubicBezTo>
                  <a:cubicBezTo>
                    <a:pt x="9087" y="38427"/>
                    <a:pt x="0" y="29825"/>
                    <a:pt x="0" y="19214"/>
                  </a:cubicBezTo>
                  <a:cubicBezTo>
                    <a:pt x="0" y="8602"/>
                    <a:pt x="9087" y="0"/>
                    <a:pt x="20296" y="0"/>
                  </a:cubicBezTo>
                  <a:cubicBezTo>
                    <a:pt x="31505" y="0"/>
                    <a:pt x="40592" y="8602"/>
                    <a:pt x="40592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43225BFC-543E-4CBA-8F6B-201826D2BD16}"/>
                </a:ext>
              </a:extLst>
            </p:cNvPr>
            <p:cNvSpPr/>
            <p:nvPr/>
          </p:nvSpPr>
          <p:spPr>
            <a:xfrm>
              <a:off x="947738" y="1690671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7" name="任意多边形: 形状 696">
              <a:extLst>
                <a:ext uri="{FF2B5EF4-FFF2-40B4-BE49-F238E27FC236}">
                  <a16:creationId xmlns:a16="http://schemas.microsoft.com/office/drawing/2014/main" id="{94016493-BF42-405C-A23F-396DDC82438E}"/>
                </a:ext>
              </a:extLst>
            </p:cNvPr>
            <p:cNvSpPr/>
            <p:nvPr/>
          </p:nvSpPr>
          <p:spPr>
            <a:xfrm>
              <a:off x="948550" y="1832608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983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8" name="任意多边形: 形状 697">
              <a:extLst>
                <a:ext uri="{FF2B5EF4-FFF2-40B4-BE49-F238E27FC236}">
                  <a16:creationId xmlns:a16="http://schemas.microsoft.com/office/drawing/2014/main" id="{FBDCD0C1-FF10-4481-821B-47959F16DD92}"/>
                </a:ext>
              </a:extLst>
            </p:cNvPr>
            <p:cNvSpPr/>
            <p:nvPr/>
          </p:nvSpPr>
          <p:spPr>
            <a:xfrm>
              <a:off x="949362" y="1974681"/>
              <a:ext cx="35720" cy="33556"/>
            </a:xfrm>
            <a:custGeom>
              <a:avLst/>
              <a:gdLst>
                <a:gd name="connsiteX0" fmla="*/ 0 w 35720"/>
                <a:gd name="connsiteY0" fmla="*/ 16778 h 33556"/>
                <a:gd name="connsiteX1" fmla="*/ 17861 w 35720"/>
                <a:gd name="connsiteY1" fmla="*/ 33556 h 33556"/>
                <a:gd name="connsiteX2" fmla="*/ 35721 w 35720"/>
                <a:gd name="connsiteY2" fmla="*/ 16778 h 33556"/>
                <a:gd name="connsiteX3" fmla="*/ 17861 w 35720"/>
                <a:gd name="connsiteY3" fmla="*/ 0 h 33556"/>
                <a:gd name="connsiteX4" fmla="*/ 0 w 35720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0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442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9" name="任意多边形: 形状 698">
              <a:extLst>
                <a:ext uri="{FF2B5EF4-FFF2-40B4-BE49-F238E27FC236}">
                  <a16:creationId xmlns:a16="http://schemas.microsoft.com/office/drawing/2014/main" id="{21842271-18C5-4E67-AAD8-DBA54E6DD1A4}"/>
                </a:ext>
              </a:extLst>
            </p:cNvPr>
            <p:cNvSpPr/>
            <p:nvPr/>
          </p:nvSpPr>
          <p:spPr>
            <a:xfrm>
              <a:off x="949767" y="2116077"/>
              <a:ext cx="34909" cy="33014"/>
            </a:xfrm>
            <a:custGeom>
              <a:avLst/>
              <a:gdLst>
                <a:gd name="connsiteX0" fmla="*/ 34909 w 34909"/>
                <a:gd name="connsiteY0" fmla="*/ 16507 h 33014"/>
                <a:gd name="connsiteX1" fmla="*/ 17455 w 34909"/>
                <a:gd name="connsiteY1" fmla="*/ 33015 h 33014"/>
                <a:gd name="connsiteX2" fmla="*/ 0 w 34909"/>
                <a:gd name="connsiteY2" fmla="*/ 16507 h 33014"/>
                <a:gd name="connsiteX3" fmla="*/ 17455 w 34909"/>
                <a:gd name="connsiteY3" fmla="*/ 0 h 33014"/>
                <a:gd name="connsiteX4" fmla="*/ 34909 w 34909"/>
                <a:gd name="connsiteY4" fmla="*/ 16507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34909" y="16507"/>
                  </a:moveTo>
                  <a:cubicBezTo>
                    <a:pt x="34909" y="25624"/>
                    <a:pt x="27094" y="33015"/>
                    <a:pt x="17455" y="33015"/>
                  </a:cubicBezTo>
                  <a:cubicBezTo>
                    <a:pt x="7815" y="33015"/>
                    <a:pt x="0" y="25624"/>
                    <a:pt x="0" y="16507"/>
                  </a:cubicBezTo>
                  <a:cubicBezTo>
                    <a:pt x="0" y="7391"/>
                    <a:pt x="7815" y="0"/>
                    <a:pt x="17455" y="0"/>
                  </a:cubicBezTo>
                  <a:cubicBezTo>
                    <a:pt x="27094" y="0"/>
                    <a:pt x="34909" y="7391"/>
                    <a:pt x="34909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0" name="任意多边形: 形状 699">
              <a:extLst>
                <a:ext uri="{FF2B5EF4-FFF2-40B4-BE49-F238E27FC236}">
                  <a16:creationId xmlns:a16="http://schemas.microsoft.com/office/drawing/2014/main" id="{7480079A-BA7C-46DA-A82F-CA4645D38A21}"/>
                </a:ext>
              </a:extLst>
            </p:cNvPr>
            <p:cNvSpPr/>
            <p:nvPr/>
          </p:nvSpPr>
          <p:spPr>
            <a:xfrm>
              <a:off x="950715" y="2258014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1" name="任意多边形: 形状 700">
              <a:extLst>
                <a:ext uri="{FF2B5EF4-FFF2-40B4-BE49-F238E27FC236}">
                  <a16:creationId xmlns:a16="http://schemas.microsoft.com/office/drawing/2014/main" id="{CC3F8A5F-3EAF-4A49-B296-CEA2C0C5B160}"/>
                </a:ext>
              </a:extLst>
            </p:cNvPr>
            <p:cNvSpPr/>
            <p:nvPr/>
          </p:nvSpPr>
          <p:spPr>
            <a:xfrm>
              <a:off x="951526" y="2399951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7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7"/>
                    <a:pt x="15831" y="29767"/>
                  </a:cubicBezTo>
                  <a:cubicBezTo>
                    <a:pt x="24626" y="29767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2" name="任意多边形: 形状 701">
              <a:extLst>
                <a:ext uri="{FF2B5EF4-FFF2-40B4-BE49-F238E27FC236}">
                  <a16:creationId xmlns:a16="http://schemas.microsoft.com/office/drawing/2014/main" id="{4FE648C0-5506-48F3-8A43-7EDCF3D8AEBA}"/>
                </a:ext>
              </a:extLst>
            </p:cNvPr>
            <p:cNvSpPr/>
            <p:nvPr/>
          </p:nvSpPr>
          <p:spPr>
            <a:xfrm>
              <a:off x="951932" y="2541618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4"/>
                    <a:pt x="23949" y="0"/>
                    <a:pt x="15425" y="0"/>
                  </a:cubicBezTo>
                  <a:cubicBezTo>
                    <a:pt x="6901" y="0"/>
                    <a:pt x="0" y="6359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3" name="任意多边形: 形状 702">
              <a:extLst>
                <a:ext uri="{FF2B5EF4-FFF2-40B4-BE49-F238E27FC236}">
                  <a16:creationId xmlns:a16="http://schemas.microsoft.com/office/drawing/2014/main" id="{85AC35ED-BD97-4FB9-B57C-98320CF66254}"/>
                </a:ext>
              </a:extLst>
            </p:cNvPr>
            <p:cNvSpPr/>
            <p:nvPr/>
          </p:nvSpPr>
          <p:spPr>
            <a:xfrm>
              <a:off x="952744" y="2683555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4" name="任意多边形: 形状 703">
              <a:extLst>
                <a:ext uri="{FF2B5EF4-FFF2-40B4-BE49-F238E27FC236}">
                  <a16:creationId xmlns:a16="http://schemas.microsoft.com/office/drawing/2014/main" id="{D585FDEE-02EF-4706-8980-B95AA129009E}"/>
                </a:ext>
              </a:extLst>
            </p:cNvPr>
            <p:cNvSpPr/>
            <p:nvPr/>
          </p:nvSpPr>
          <p:spPr>
            <a:xfrm>
              <a:off x="953150" y="2825086"/>
              <a:ext cx="28143" cy="26520"/>
            </a:xfrm>
            <a:custGeom>
              <a:avLst/>
              <a:gdLst>
                <a:gd name="connsiteX0" fmla="*/ 28144 w 28143"/>
                <a:gd name="connsiteY0" fmla="*/ 13260 h 26520"/>
                <a:gd name="connsiteX1" fmla="*/ 14072 w 28143"/>
                <a:gd name="connsiteY1" fmla="*/ 26520 h 26520"/>
                <a:gd name="connsiteX2" fmla="*/ 0 w 28143"/>
                <a:gd name="connsiteY2" fmla="*/ 13260 h 26520"/>
                <a:gd name="connsiteX3" fmla="*/ 14072 w 28143"/>
                <a:gd name="connsiteY3" fmla="*/ 0 h 26520"/>
                <a:gd name="connsiteX4" fmla="*/ 28144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28144" y="13260"/>
                  </a:moveTo>
                  <a:cubicBezTo>
                    <a:pt x="28144" y="20583"/>
                    <a:pt x="21844" y="26520"/>
                    <a:pt x="14072" y="26520"/>
                  </a:cubicBezTo>
                  <a:cubicBezTo>
                    <a:pt x="6300" y="26520"/>
                    <a:pt x="0" y="20584"/>
                    <a:pt x="0" y="13260"/>
                  </a:cubicBezTo>
                  <a:cubicBezTo>
                    <a:pt x="0" y="5937"/>
                    <a:pt x="6300" y="0"/>
                    <a:pt x="14072" y="0"/>
                  </a:cubicBezTo>
                  <a:cubicBezTo>
                    <a:pt x="21844" y="0"/>
                    <a:pt x="28144" y="5936"/>
                    <a:pt x="28144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5" name="任意多边形: 形状 704">
              <a:extLst>
                <a:ext uri="{FF2B5EF4-FFF2-40B4-BE49-F238E27FC236}">
                  <a16:creationId xmlns:a16="http://schemas.microsoft.com/office/drawing/2014/main" id="{9C5FD4C9-3210-4A6E-ACEA-B25B722D538E}"/>
                </a:ext>
              </a:extLst>
            </p:cNvPr>
            <p:cNvSpPr/>
            <p:nvPr/>
          </p:nvSpPr>
          <p:spPr>
            <a:xfrm>
              <a:off x="953962" y="2966888"/>
              <a:ext cx="26520" cy="25166"/>
            </a:xfrm>
            <a:custGeom>
              <a:avLst/>
              <a:gdLst>
                <a:gd name="connsiteX0" fmla="*/ 0 w 26520"/>
                <a:gd name="connsiteY0" fmla="*/ 12583 h 25166"/>
                <a:gd name="connsiteX1" fmla="*/ 13260 w 26520"/>
                <a:gd name="connsiteY1" fmla="*/ 25167 h 25166"/>
                <a:gd name="connsiteX2" fmla="*/ 26520 w 26520"/>
                <a:gd name="connsiteY2" fmla="*/ 12583 h 25166"/>
                <a:gd name="connsiteX3" fmla="*/ 13260 w 26520"/>
                <a:gd name="connsiteY3" fmla="*/ 0 h 25166"/>
                <a:gd name="connsiteX4" fmla="*/ 0 w 26520"/>
                <a:gd name="connsiteY4" fmla="*/ 12583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6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0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6" name="任意多边形: 形状 705">
              <a:extLst>
                <a:ext uri="{FF2B5EF4-FFF2-40B4-BE49-F238E27FC236}">
                  <a16:creationId xmlns:a16="http://schemas.microsoft.com/office/drawing/2014/main" id="{3693DC97-8E45-414C-BD12-3DFE44EAB4EB}"/>
                </a:ext>
              </a:extLst>
            </p:cNvPr>
            <p:cNvSpPr/>
            <p:nvPr/>
          </p:nvSpPr>
          <p:spPr>
            <a:xfrm>
              <a:off x="954774" y="3108825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4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4"/>
                    <a:pt x="12448" y="23544"/>
                  </a:cubicBezTo>
                  <a:cubicBezTo>
                    <a:pt x="19349" y="23544"/>
                    <a:pt x="24897" y="18267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7" name="任意多边形: 形状 706">
              <a:extLst>
                <a:ext uri="{FF2B5EF4-FFF2-40B4-BE49-F238E27FC236}">
                  <a16:creationId xmlns:a16="http://schemas.microsoft.com/office/drawing/2014/main" id="{1C8423C4-C72F-46EB-B6DC-9B133F7227BD}"/>
                </a:ext>
              </a:extLst>
            </p:cNvPr>
            <p:cNvSpPr/>
            <p:nvPr/>
          </p:nvSpPr>
          <p:spPr>
            <a:xfrm>
              <a:off x="955180" y="3250491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8" name="任意多边形: 形状 707">
              <a:extLst>
                <a:ext uri="{FF2B5EF4-FFF2-40B4-BE49-F238E27FC236}">
                  <a16:creationId xmlns:a16="http://schemas.microsoft.com/office/drawing/2014/main" id="{A54FDD88-2107-483D-9EE2-9C337BB9D12A}"/>
                </a:ext>
              </a:extLst>
            </p:cNvPr>
            <p:cNvSpPr/>
            <p:nvPr/>
          </p:nvSpPr>
          <p:spPr>
            <a:xfrm>
              <a:off x="955586" y="3392023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8"/>
                    <a:pt x="5142" y="21920"/>
                    <a:pt x="11636" y="21920"/>
                  </a:cubicBezTo>
                  <a:cubicBezTo>
                    <a:pt x="17996" y="21920"/>
                    <a:pt x="23273" y="17048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9" name="任意多边形: 形状 708">
              <a:extLst>
                <a:ext uri="{FF2B5EF4-FFF2-40B4-BE49-F238E27FC236}">
                  <a16:creationId xmlns:a16="http://schemas.microsoft.com/office/drawing/2014/main" id="{9FA83474-9E7A-4359-BA48-2DB751258605}"/>
                </a:ext>
              </a:extLst>
            </p:cNvPr>
            <p:cNvSpPr/>
            <p:nvPr/>
          </p:nvSpPr>
          <p:spPr>
            <a:xfrm>
              <a:off x="955992" y="3533554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1 w 22460"/>
                <a:gd name="connsiteY1" fmla="*/ 21108 h 21107"/>
                <a:gd name="connsiteX2" fmla="*/ 22461 w 22460"/>
                <a:gd name="connsiteY2" fmla="*/ 10554 h 21107"/>
                <a:gd name="connsiteX3" fmla="*/ 11231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0" name="任意多边形: 形状 709">
              <a:extLst>
                <a:ext uri="{FF2B5EF4-FFF2-40B4-BE49-F238E27FC236}">
                  <a16:creationId xmlns:a16="http://schemas.microsoft.com/office/drawing/2014/main" id="{3177E0FA-D3EF-4D97-B3C6-3DD08BF522E1}"/>
                </a:ext>
              </a:extLst>
            </p:cNvPr>
            <p:cNvSpPr/>
            <p:nvPr/>
          </p:nvSpPr>
          <p:spPr>
            <a:xfrm>
              <a:off x="956939" y="3675491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1" name="任意多边形: 形状 710">
              <a:extLst>
                <a:ext uri="{FF2B5EF4-FFF2-40B4-BE49-F238E27FC236}">
                  <a16:creationId xmlns:a16="http://schemas.microsoft.com/office/drawing/2014/main" id="{02999FA8-02C9-4981-B0DE-F725836C0653}"/>
                </a:ext>
              </a:extLst>
            </p:cNvPr>
            <p:cNvSpPr/>
            <p:nvPr/>
          </p:nvSpPr>
          <p:spPr>
            <a:xfrm>
              <a:off x="957345" y="3817022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6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6" y="14478"/>
                    <a:pt x="20026" y="9336"/>
                  </a:cubicBezTo>
                  <a:cubicBezTo>
                    <a:pt x="20026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2" name="任意多边形: 形状 711">
              <a:extLst>
                <a:ext uri="{FF2B5EF4-FFF2-40B4-BE49-F238E27FC236}">
                  <a16:creationId xmlns:a16="http://schemas.microsoft.com/office/drawing/2014/main" id="{0FAC75AC-E3ED-4F50-BED0-3FEA9420DD85}"/>
                </a:ext>
              </a:extLst>
            </p:cNvPr>
            <p:cNvSpPr/>
            <p:nvPr/>
          </p:nvSpPr>
          <p:spPr>
            <a:xfrm>
              <a:off x="957751" y="3958554"/>
              <a:ext cx="19213" cy="18131"/>
            </a:xfrm>
            <a:custGeom>
              <a:avLst/>
              <a:gdLst>
                <a:gd name="connsiteX0" fmla="*/ 0 w 19213"/>
                <a:gd name="connsiteY0" fmla="*/ 9065 h 18131"/>
                <a:gd name="connsiteX1" fmla="*/ 9607 w 19213"/>
                <a:gd name="connsiteY1" fmla="*/ 18131 h 18131"/>
                <a:gd name="connsiteX2" fmla="*/ 19214 w 19213"/>
                <a:gd name="connsiteY2" fmla="*/ 9065 h 18131"/>
                <a:gd name="connsiteX3" fmla="*/ 9607 w 19213"/>
                <a:gd name="connsiteY3" fmla="*/ 0 h 18131"/>
                <a:gd name="connsiteX4" fmla="*/ 0 w 19213"/>
                <a:gd name="connsiteY4" fmla="*/ 9065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5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5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5" y="0"/>
                    <a:pt x="0" y="4059"/>
                    <a:pt x="0" y="90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3" name="任意多边形: 形状 712">
              <a:extLst>
                <a:ext uri="{FF2B5EF4-FFF2-40B4-BE49-F238E27FC236}">
                  <a16:creationId xmlns:a16="http://schemas.microsoft.com/office/drawing/2014/main" id="{5554A42D-29C7-4B7D-A40D-46AEBD7F64C5}"/>
                </a:ext>
              </a:extLst>
            </p:cNvPr>
            <p:cNvSpPr/>
            <p:nvPr/>
          </p:nvSpPr>
          <p:spPr>
            <a:xfrm>
              <a:off x="958562" y="4100491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60 w 17319"/>
                <a:gd name="connsiteY1" fmla="*/ 16507 h 16507"/>
                <a:gd name="connsiteX2" fmla="*/ 0 w 17319"/>
                <a:gd name="connsiteY2" fmla="*/ 8254 h 16507"/>
                <a:gd name="connsiteX3" fmla="*/ 8660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60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5"/>
                    <a:pt x="3877" y="0"/>
                    <a:pt x="8660" y="0"/>
                  </a:cubicBezTo>
                  <a:cubicBezTo>
                    <a:pt x="13442" y="0"/>
                    <a:pt x="17319" y="3695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4" name="任意多边形: 形状 713">
              <a:extLst>
                <a:ext uri="{FF2B5EF4-FFF2-40B4-BE49-F238E27FC236}">
                  <a16:creationId xmlns:a16="http://schemas.microsoft.com/office/drawing/2014/main" id="{53292410-7010-4AC4-B2C8-2F23DF68831C}"/>
                </a:ext>
              </a:extLst>
            </p:cNvPr>
            <p:cNvSpPr/>
            <p:nvPr/>
          </p:nvSpPr>
          <p:spPr>
            <a:xfrm>
              <a:off x="958562" y="4241616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60 w 17319"/>
                <a:gd name="connsiteY1" fmla="*/ 16507 h 16507"/>
                <a:gd name="connsiteX2" fmla="*/ 0 w 17319"/>
                <a:gd name="connsiteY2" fmla="*/ 8254 h 16507"/>
                <a:gd name="connsiteX3" fmla="*/ 8660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60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6"/>
                    <a:pt x="3877" y="0"/>
                    <a:pt x="8660" y="0"/>
                  </a:cubicBezTo>
                  <a:cubicBezTo>
                    <a:pt x="13442" y="0"/>
                    <a:pt x="17319" y="3696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5" name="任意多边形: 形状 714">
              <a:extLst>
                <a:ext uri="{FF2B5EF4-FFF2-40B4-BE49-F238E27FC236}">
                  <a16:creationId xmlns:a16="http://schemas.microsoft.com/office/drawing/2014/main" id="{64EEEB12-F2C6-4C9D-8DA8-7A69D33A60DF}"/>
                </a:ext>
              </a:extLst>
            </p:cNvPr>
            <p:cNvSpPr/>
            <p:nvPr/>
          </p:nvSpPr>
          <p:spPr>
            <a:xfrm>
              <a:off x="959374" y="4383554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3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3"/>
                    <a:pt x="7848" y="14883"/>
                  </a:cubicBezTo>
                  <a:cubicBezTo>
                    <a:pt x="12178" y="14883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6" name="任意多边形: 形状 715">
              <a:extLst>
                <a:ext uri="{FF2B5EF4-FFF2-40B4-BE49-F238E27FC236}">
                  <a16:creationId xmlns:a16="http://schemas.microsoft.com/office/drawing/2014/main" id="{A4ED3641-B7B8-474A-A618-E6EF1DDB0FA6}"/>
                </a:ext>
              </a:extLst>
            </p:cNvPr>
            <p:cNvSpPr/>
            <p:nvPr/>
          </p:nvSpPr>
          <p:spPr>
            <a:xfrm>
              <a:off x="959780" y="4525216"/>
              <a:ext cx="14883" cy="14075"/>
            </a:xfrm>
            <a:custGeom>
              <a:avLst/>
              <a:gdLst>
                <a:gd name="connsiteX0" fmla="*/ 0 w 14883"/>
                <a:gd name="connsiteY0" fmla="*/ 7040 h 14075"/>
                <a:gd name="connsiteX1" fmla="*/ 7442 w 14883"/>
                <a:gd name="connsiteY1" fmla="*/ 14076 h 14075"/>
                <a:gd name="connsiteX2" fmla="*/ 14884 w 14883"/>
                <a:gd name="connsiteY2" fmla="*/ 7040 h 14075"/>
                <a:gd name="connsiteX3" fmla="*/ 7442 w 14883"/>
                <a:gd name="connsiteY3" fmla="*/ 4 h 14075"/>
                <a:gd name="connsiteX4" fmla="*/ 0 w 14883"/>
                <a:gd name="connsiteY4" fmla="*/ 7040 h 1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5">
                  <a:moveTo>
                    <a:pt x="0" y="7040"/>
                  </a:moveTo>
                  <a:cubicBezTo>
                    <a:pt x="0" y="10964"/>
                    <a:pt x="3383" y="14076"/>
                    <a:pt x="7442" y="14076"/>
                  </a:cubicBezTo>
                  <a:cubicBezTo>
                    <a:pt x="11636" y="14076"/>
                    <a:pt x="14884" y="10964"/>
                    <a:pt x="14884" y="7040"/>
                  </a:cubicBezTo>
                  <a:cubicBezTo>
                    <a:pt x="14884" y="3116"/>
                    <a:pt x="11501" y="4"/>
                    <a:pt x="7442" y="4"/>
                  </a:cubicBezTo>
                  <a:cubicBezTo>
                    <a:pt x="3383" y="-131"/>
                    <a:pt x="0" y="3116"/>
                    <a:pt x="0" y="70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7" name="任意多边形: 形状 716">
              <a:extLst>
                <a:ext uri="{FF2B5EF4-FFF2-40B4-BE49-F238E27FC236}">
                  <a16:creationId xmlns:a16="http://schemas.microsoft.com/office/drawing/2014/main" id="{39FB5B02-66B9-405D-9DB4-2A0D2036C957}"/>
                </a:ext>
              </a:extLst>
            </p:cNvPr>
            <p:cNvSpPr/>
            <p:nvPr/>
          </p:nvSpPr>
          <p:spPr>
            <a:xfrm>
              <a:off x="960186" y="4666751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1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8" name="任意多边形: 形状 717">
              <a:extLst>
                <a:ext uri="{FF2B5EF4-FFF2-40B4-BE49-F238E27FC236}">
                  <a16:creationId xmlns:a16="http://schemas.microsoft.com/office/drawing/2014/main" id="{495527A5-F2F2-4435-AC64-F86909C0075F}"/>
                </a:ext>
              </a:extLst>
            </p:cNvPr>
            <p:cNvSpPr/>
            <p:nvPr/>
          </p:nvSpPr>
          <p:spPr>
            <a:xfrm>
              <a:off x="960592" y="480828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9" name="任意多边形: 形状 718">
              <a:extLst>
                <a:ext uri="{FF2B5EF4-FFF2-40B4-BE49-F238E27FC236}">
                  <a16:creationId xmlns:a16="http://schemas.microsoft.com/office/drawing/2014/main" id="{33FCA927-9F1D-42AA-9658-32945E6092E6}"/>
                </a:ext>
              </a:extLst>
            </p:cNvPr>
            <p:cNvSpPr/>
            <p:nvPr/>
          </p:nvSpPr>
          <p:spPr>
            <a:xfrm>
              <a:off x="960998" y="4949814"/>
              <a:ext cx="12448" cy="11636"/>
            </a:xfrm>
            <a:custGeom>
              <a:avLst/>
              <a:gdLst>
                <a:gd name="connsiteX0" fmla="*/ 0 w 12448"/>
                <a:gd name="connsiteY0" fmla="*/ 5819 h 11636"/>
                <a:gd name="connsiteX1" fmla="*/ 6224 w 12448"/>
                <a:gd name="connsiteY1" fmla="*/ 11637 h 11636"/>
                <a:gd name="connsiteX2" fmla="*/ 12448 w 12448"/>
                <a:gd name="connsiteY2" fmla="*/ 5819 h 11636"/>
                <a:gd name="connsiteX3" fmla="*/ 6224 w 12448"/>
                <a:gd name="connsiteY3" fmla="*/ 0 h 11636"/>
                <a:gd name="connsiteX4" fmla="*/ 0 w 12448"/>
                <a:gd name="connsiteY4" fmla="*/ 5819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9"/>
                  </a:moveTo>
                  <a:cubicBezTo>
                    <a:pt x="0" y="9066"/>
                    <a:pt x="2842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0" name="任意多边形: 形状 719">
              <a:extLst>
                <a:ext uri="{FF2B5EF4-FFF2-40B4-BE49-F238E27FC236}">
                  <a16:creationId xmlns:a16="http://schemas.microsoft.com/office/drawing/2014/main" id="{92DBE747-65A6-497B-B8DE-8EB80C587AB6}"/>
                </a:ext>
              </a:extLst>
            </p:cNvPr>
            <p:cNvSpPr/>
            <p:nvPr/>
          </p:nvSpPr>
          <p:spPr>
            <a:xfrm>
              <a:off x="961404" y="5091210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1" name="任意多边形: 形状 720">
              <a:extLst>
                <a:ext uri="{FF2B5EF4-FFF2-40B4-BE49-F238E27FC236}">
                  <a16:creationId xmlns:a16="http://schemas.microsoft.com/office/drawing/2014/main" id="{1E0FD175-D115-4291-8E4B-15635AE37C2F}"/>
                </a:ext>
              </a:extLst>
            </p:cNvPr>
            <p:cNvSpPr/>
            <p:nvPr/>
          </p:nvSpPr>
          <p:spPr>
            <a:xfrm>
              <a:off x="961404" y="5232606"/>
              <a:ext cx="11636" cy="10824"/>
            </a:xfrm>
            <a:custGeom>
              <a:avLst/>
              <a:gdLst>
                <a:gd name="connsiteX0" fmla="*/ 0 w 11636"/>
                <a:gd name="connsiteY0" fmla="*/ 5412 h 10824"/>
                <a:gd name="connsiteX1" fmla="*/ 5818 w 11636"/>
                <a:gd name="connsiteY1" fmla="*/ 10824 h 10824"/>
                <a:gd name="connsiteX2" fmla="*/ 11636 w 11636"/>
                <a:gd name="connsiteY2" fmla="*/ 5412 h 10824"/>
                <a:gd name="connsiteX3" fmla="*/ 5818 w 11636"/>
                <a:gd name="connsiteY3" fmla="*/ 0 h 10824"/>
                <a:gd name="connsiteX4" fmla="*/ 0 w 11636"/>
                <a:gd name="connsiteY4" fmla="*/ 5412 h 1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824">
                  <a:moveTo>
                    <a:pt x="0" y="5412"/>
                  </a:moveTo>
                  <a:cubicBezTo>
                    <a:pt x="0" y="8389"/>
                    <a:pt x="2571" y="10824"/>
                    <a:pt x="5818" y="10824"/>
                  </a:cubicBezTo>
                  <a:cubicBezTo>
                    <a:pt x="9066" y="10824"/>
                    <a:pt x="11636" y="8389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571" y="0"/>
                    <a:pt x="0" y="2300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2" name="任意多边形: 形状 721">
              <a:extLst>
                <a:ext uri="{FF2B5EF4-FFF2-40B4-BE49-F238E27FC236}">
                  <a16:creationId xmlns:a16="http://schemas.microsoft.com/office/drawing/2014/main" id="{10640E7B-A127-43B4-B702-61F04B93E0C8}"/>
                </a:ext>
              </a:extLst>
            </p:cNvPr>
            <p:cNvSpPr/>
            <p:nvPr/>
          </p:nvSpPr>
          <p:spPr>
            <a:xfrm>
              <a:off x="961810" y="5374002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3" name="任意多边形: 形状 722">
              <a:extLst>
                <a:ext uri="{FF2B5EF4-FFF2-40B4-BE49-F238E27FC236}">
                  <a16:creationId xmlns:a16="http://schemas.microsoft.com/office/drawing/2014/main" id="{B8E99D9A-07F5-4324-8F4D-36EE16922353}"/>
                </a:ext>
              </a:extLst>
            </p:cNvPr>
            <p:cNvSpPr/>
            <p:nvPr/>
          </p:nvSpPr>
          <p:spPr>
            <a:xfrm>
              <a:off x="962216" y="5515533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4" name="任意多边形: 形状 723">
              <a:extLst>
                <a:ext uri="{FF2B5EF4-FFF2-40B4-BE49-F238E27FC236}">
                  <a16:creationId xmlns:a16="http://schemas.microsoft.com/office/drawing/2014/main" id="{5CD82A99-CB49-4915-A9F9-A5300555993F}"/>
                </a:ext>
              </a:extLst>
            </p:cNvPr>
            <p:cNvSpPr/>
            <p:nvPr/>
          </p:nvSpPr>
          <p:spPr>
            <a:xfrm>
              <a:off x="962622" y="5657064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5" name="任意多边形: 形状 724">
              <a:extLst>
                <a:ext uri="{FF2B5EF4-FFF2-40B4-BE49-F238E27FC236}">
                  <a16:creationId xmlns:a16="http://schemas.microsoft.com/office/drawing/2014/main" id="{F9656766-7F82-4678-B04E-3B3339471415}"/>
                </a:ext>
              </a:extLst>
            </p:cNvPr>
            <p:cNvSpPr/>
            <p:nvPr/>
          </p:nvSpPr>
          <p:spPr>
            <a:xfrm>
              <a:off x="963163" y="5798596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6" name="任意多边形: 形状 725">
              <a:extLst>
                <a:ext uri="{FF2B5EF4-FFF2-40B4-BE49-F238E27FC236}">
                  <a16:creationId xmlns:a16="http://schemas.microsoft.com/office/drawing/2014/main" id="{1F7C414F-A872-4E7A-ABE3-926783F961A3}"/>
                </a:ext>
              </a:extLst>
            </p:cNvPr>
            <p:cNvSpPr/>
            <p:nvPr/>
          </p:nvSpPr>
          <p:spPr>
            <a:xfrm>
              <a:off x="963163" y="5939856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7" name="任意多边形: 形状 726">
              <a:extLst>
                <a:ext uri="{FF2B5EF4-FFF2-40B4-BE49-F238E27FC236}">
                  <a16:creationId xmlns:a16="http://schemas.microsoft.com/office/drawing/2014/main" id="{212D40C5-295F-4E91-A0F0-F55B7BDE10D5}"/>
                </a:ext>
              </a:extLst>
            </p:cNvPr>
            <p:cNvSpPr/>
            <p:nvPr/>
          </p:nvSpPr>
          <p:spPr>
            <a:xfrm>
              <a:off x="963433" y="6081387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9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4"/>
                    <a:pt x="1696" y="0"/>
                    <a:pt x="3789" y="0"/>
                  </a:cubicBezTo>
                  <a:cubicBezTo>
                    <a:pt x="5881" y="0"/>
                    <a:pt x="7577" y="1574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8" name="任意多边形: 形状 727">
              <a:extLst>
                <a:ext uri="{FF2B5EF4-FFF2-40B4-BE49-F238E27FC236}">
                  <a16:creationId xmlns:a16="http://schemas.microsoft.com/office/drawing/2014/main" id="{FDCD5FD4-27A9-4B52-8CEC-4666144CC9A5}"/>
                </a:ext>
              </a:extLst>
            </p:cNvPr>
            <p:cNvSpPr/>
            <p:nvPr/>
          </p:nvSpPr>
          <p:spPr>
            <a:xfrm>
              <a:off x="963975" y="6222919"/>
              <a:ext cx="6765" cy="6224"/>
            </a:xfrm>
            <a:custGeom>
              <a:avLst/>
              <a:gdLst>
                <a:gd name="connsiteX0" fmla="*/ 0 w 6765"/>
                <a:gd name="connsiteY0" fmla="*/ 3113 h 6224"/>
                <a:gd name="connsiteX1" fmla="*/ 3383 w 6765"/>
                <a:gd name="connsiteY1" fmla="*/ 6224 h 6224"/>
                <a:gd name="connsiteX2" fmla="*/ 6765 w 6765"/>
                <a:gd name="connsiteY2" fmla="*/ 3113 h 6224"/>
                <a:gd name="connsiteX3" fmla="*/ 3383 w 6765"/>
                <a:gd name="connsiteY3" fmla="*/ 0 h 6224"/>
                <a:gd name="connsiteX4" fmla="*/ 0 w 6765"/>
                <a:gd name="connsiteY4" fmla="*/ 3113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3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3"/>
                  </a:cubicBezTo>
                  <a:cubicBezTo>
                    <a:pt x="6765" y="1354"/>
                    <a:pt x="5277" y="0"/>
                    <a:pt x="3383" y="0"/>
                  </a:cubicBezTo>
                  <a:cubicBezTo>
                    <a:pt x="1488" y="0"/>
                    <a:pt x="0" y="1354"/>
                    <a:pt x="0" y="31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9" name="任意多边形: 形状 728">
              <a:extLst>
                <a:ext uri="{FF2B5EF4-FFF2-40B4-BE49-F238E27FC236}">
                  <a16:creationId xmlns:a16="http://schemas.microsoft.com/office/drawing/2014/main" id="{3160D8F7-30A6-494C-9575-18F9190386FF}"/>
                </a:ext>
              </a:extLst>
            </p:cNvPr>
            <p:cNvSpPr/>
            <p:nvPr/>
          </p:nvSpPr>
          <p:spPr>
            <a:xfrm>
              <a:off x="963975" y="6364044"/>
              <a:ext cx="6765" cy="6224"/>
            </a:xfrm>
            <a:custGeom>
              <a:avLst/>
              <a:gdLst>
                <a:gd name="connsiteX0" fmla="*/ 0 w 6765"/>
                <a:gd name="connsiteY0" fmla="*/ 3113 h 6224"/>
                <a:gd name="connsiteX1" fmla="*/ 3383 w 6765"/>
                <a:gd name="connsiteY1" fmla="*/ 6224 h 6224"/>
                <a:gd name="connsiteX2" fmla="*/ 6765 w 6765"/>
                <a:gd name="connsiteY2" fmla="*/ 3113 h 6224"/>
                <a:gd name="connsiteX3" fmla="*/ 3383 w 6765"/>
                <a:gd name="connsiteY3" fmla="*/ 0 h 6224"/>
                <a:gd name="connsiteX4" fmla="*/ 0 w 6765"/>
                <a:gd name="connsiteY4" fmla="*/ 3113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3"/>
                  </a:moveTo>
                  <a:cubicBezTo>
                    <a:pt x="0" y="4872"/>
                    <a:pt x="1488" y="6224"/>
                    <a:pt x="3383" y="6224"/>
                  </a:cubicBezTo>
                  <a:cubicBezTo>
                    <a:pt x="5277" y="6224"/>
                    <a:pt x="6765" y="4872"/>
                    <a:pt x="6765" y="3113"/>
                  </a:cubicBezTo>
                  <a:cubicBezTo>
                    <a:pt x="6765" y="1354"/>
                    <a:pt x="5277" y="0"/>
                    <a:pt x="3383" y="0"/>
                  </a:cubicBezTo>
                  <a:cubicBezTo>
                    <a:pt x="1488" y="0"/>
                    <a:pt x="0" y="1489"/>
                    <a:pt x="0" y="31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0" name="任意多边形: 形状 729">
              <a:extLst>
                <a:ext uri="{FF2B5EF4-FFF2-40B4-BE49-F238E27FC236}">
                  <a16:creationId xmlns:a16="http://schemas.microsoft.com/office/drawing/2014/main" id="{850AD48A-DC61-40CC-BC3D-4E1CF034DAAD}"/>
                </a:ext>
              </a:extLst>
            </p:cNvPr>
            <p:cNvSpPr/>
            <p:nvPr/>
          </p:nvSpPr>
          <p:spPr>
            <a:xfrm>
              <a:off x="964381" y="6505711"/>
              <a:ext cx="5682" cy="5412"/>
            </a:xfrm>
            <a:custGeom>
              <a:avLst/>
              <a:gdLst>
                <a:gd name="connsiteX0" fmla="*/ 5683 w 5682"/>
                <a:gd name="connsiteY0" fmla="*/ 2706 h 5412"/>
                <a:gd name="connsiteX1" fmla="*/ 2841 w 5682"/>
                <a:gd name="connsiteY1" fmla="*/ 5413 h 5412"/>
                <a:gd name="connsiteX2" fmla="*/ 0 w 5682"/>
                <a:gd name="connsiteY2" fmla="*/ 2706 h 5412"/>
                <a:gd name="connsiteX3" fmla="*/ 2841 w 5682"/>
                <a:gd name="connsiteY3" fmla="*/ 0 h 5412"/>
                <a:gd name="connsiteX4" fmla="*/ 5683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5683" y="2706"/>
                  </a:moveTo>
                  <a:cubicBezTo>
                    <a:pt x="5683" y="4201"/>
                    <a:pt x="4411" y="5413"/>
                    <a:pt x="2841" y="5413"/>
                  </a:cubicBezTo>
                  <a:cubicBezTo>
                    <a:pt x="1272" y="5413"/>
                    <a:pt x="0" y="4201"/>
                    <a:pt x="0" y="2706"/>
                  </a:cubicBezTo>
                  <a:cubicBezTo>
                    <a:pt x="0" y="1212"/>
                    <a:pt x="1272" y="0"/>
                    <a:pt x="2841" y="0"/>
                  </a:cubicBezTo>
                  <a:cubicBezTo>
                    <a:pt x="4411" y="0"/>
                    <a:pt x="5683" y="1212"/>
                    <a:pt x="5683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1" name="任意多边形: 形状 730">
              <a:extLst>
                <a:ext uri="{FF2B5EF4-FFF2-40B4-BE49-F238E27FC236}">
                  <a16:creationId xmlns:a16="http://schemas.microsoft.com/office/drawing/2014/main" id="{91B7A7A3-D9EA-4801-8580-7D93AFE98FDB}"/>
                </a:ext>
              </a:extLst>
            </p:cNvPr>
            <p:cNvSpPr/>
            <p:nvPr/>
          </p:nvSpPr>
          <p:spPr>
            <a:xfrm>
              <a:off x="964787" y="6647241"/>
              <a:ext cx="4871" cy="4600"/>
            </a:xfrm>
            <a:custGeom>
              <a:avLst/>
              <a:gdLst>
                <a:gd name="connsiteX0" fmla="*/ 0 w 4871"/>
                <a:gd name="connsiteY0" fmla="*/ 2301 h 4600"/>
                <a:gd name="connsiteX1" fmla="*/ 2436 w 4871"/>
                <a:gd name="connsiteY1" fmla="*/ 4601 h 4600"/>
                <a:gd name="connsiteX2" fmla="*/ 4871 w 4871"/>
                <a:gd name="connsiteY2" fmla="*/ 2301 h 4600"/>
                <a:gd name="connsiteX3" fmla="*/ 2436 w 4871"/>
                <a:gd name="connsiteY3" fmla="*/ 0 h 4600"/>
                <a:gd name="connsiteX4" fmla="*/ 0 w 4871"/>
                <a:gd name="connsiteY4" fmla="*/ 2301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1"/>
                  </a:moveTo>
                  <a:cubicBezTo>
                    <a:pt x="0" y="3654"/>
                    <a:pt x="1082" y="4601"/>
                    <a:pt x="2436" y="4601"/>
                  </a:cubicBezTo>
                  <a:cubicBezTo>
                    <a:pt x="3789" y="4601"/>
                    <a:pt x="4871" y="3518"/>
                    <a:pt x="4871" y="2301"/>
                  </a:cubicBezTo>
                  <a:cubicBezTo>
                    <a:pt x="4871" y="1083"/>
                    <a:pt x="3789" y="0"/>
                    <a:pt x="2436" y="0"/>
                  </a:cubicBezTo>
                  <a:cubicBezTo>
                    <a:pt x="1082" y="0"/>
                    <a:pt x="0" y="947"/>
                    <a:pt x="0" y="23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2" name="任意多边形: 形状 731">
              <a:extLst>
                <a:ext uri="{FF2B5EF4-FFF2-40B4-BE49-F238E27FC236}">
                  <a16:creationId xmlns:a16="http://schemas.microsoft.com/office/drawing/2014/main" id="{13F2263D-648F-47C7-ABDD-50406662A903}"/>
                </a:ext>
              </a:extLst>
            </p:cNvPr>
            <p:cNvSpPr/>
            <p:nvPr/>
          </p:nvSpPr>
          <p:spPr>
            <a:xfrm>
              <a:off x="964787" y="6788368"/>
              <a:ext cx="4871" cy="4599"/>
            </a:xfrm>
            <a:custGeom>
              <a:avLst/>
              <a:gdLst>
                <a:gd name="connsiteX0" fmla="*/ 0 w 4871"/>
                <a:gd name="connsiteY0" fmla="*/ 2300 h 4599"/>
                <a:gd name="connsiteX1" fmla="*/ 2436 w 4871"/>
                <a:gd name="connsiteY1" fmla="*/ 4600 h 4599"/>
                <a:gd name="connsiteX2" fmla="*/ 4871 w 4871"/>
                <a:gd name="connsiteY2" fmla="*/ 2300 h 4599"/>
                <a:gd name="connsiteX3" fmla="*/ 2436 w 4871"/>
                <a:gd name="connsiteY3" fmla="*/ 0 h 4599"/>
                <a:gd name="connsiteX4" fmla="*/ 0 w 4871"/>
                <a:gd name="connsiteY4" fmla="*/ 2300 h 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599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7"/>
                    <a:pt x="4871" y="2300"/>
                  </a:cubicBezTo>
                  <a:cubicBezTo>
                    <a:pt x="4871" y="946"/>
                    <a:pt x="3789" y="0"/>
                    <a:pt x="2436" y="0"/>
                  </a:cubicBezTo>
                  <a:cubicBezTo>
                    <a:pt x="1082" y="0"/>
                    <a:pt x="0" y="946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3" name="任意多边形: 形状 732">
              <a:extLst>
                <a:ext uri="{FF2B5EF4-FFF2-40B4-BE49-F238E27FC236}">
                  <a16:creationId xmlns:a16="http://schemas.microsoft.com/office/drawing/2014/main" id="{31CE80FA-56BA-4E28-8900-D01394BF2D04}"/>
                </a:ext>
              </a:extLst>
            </p:cNvPr>
            <p:cNvSpPr/>
            <p:nvPr/>
          </p:nvSpPr>
          <p:spPr>
            <a:xfrm>
              <a:off x="965192" y="6929898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842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4" name="任意多边形: 形状 733">
              <a:extLst>
                <a:ext uri="{FF2B5EF4-FFF2-40B4-BE49-F238E27FC236}">
                  <a16:creationId xmlns:a16="http://schemas.microsoft.com/office/drawing/2014/main" id="{6BDB2C6B-F171-46C6-8111-95A4CF67870A}"/>
                </a:ext>
              </a:extLst>
            </p:cNvPr>
            <p:cNvSpPr/>
            <p:nvPr/>
          </p:nvSpPr>
          <p:spPr>
            <a:xfrm>
              <a:off x="965192" y="7071024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842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5" name="任意多边形: 形状 734">
              <a:extLst>
                <a:ext uri="{FF2B5EF4-FFF2-40B4-BE49-F238E27FC236}">
                  <a16:creationId xmlns:a16="http://schemas.microsoft.com/office/drawing/2014/main" id="{71269AD7-5473-4256-BEC2-B92AC8A9336E}"/>
                </a:ext>
              </a:extLst>
            </p:cNvPr>
            <p:cNvSpPr/>
            <p:nvPr/>
          </p:nvSpPr>
          <p:spPr>
            <a:xfrm>
              <a:off x="965598" y="7212555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0"/>
                    <a:pt x="2520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0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6" name="任意多边形: 形状 735">
              <a:extLst>
                <a:ext uri="{FF2B5EF4-FFF2-40B4-BE49-F238E27FC236}">
                  <a16:creationId xmlns:a16="http://schemas.microsoft.com/office/drawing/2014/main" id="{1254406D-9E3E-4DD7-ACAA-283076261A7E}"/>
                </a:ext>
              </a:extLst>
            </p:cNvPr>
            <p:cNvSpPr/>
            <p:nvPr/>
          </p:nvSpPr>
          <p:spPr>
            <a:xfrm>
              <a:off x="778469" y="-1009653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9 w 77936"/>
                <a:gd name="connsiteY1" fmla="*/ 73607 h 73607"/>
                <a:gd name="connsiteX2" fmla="*/ 77937 w 77936"/>
                <a:gd name="connsiteY2" fmla="*/ 36804 h 73607"/>
                <a:gd name="connsiteX3" fmla="*/ 38969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9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9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7" name="任意多边形: 形状 736">
              <a:extLst>
                <a:ext uri="{FF2B5EF4-FFF2-40B4-BE49-F238E27FC236}">
                  <a16:creationId xmlns:a16="http://schemas.microsoft.com/office/drawing/2014/main" id="{10AE062A-3A45-48C7-9BBC-92E7948108D5}"/>
                </a:ext>
              </a:extLst>
            </p:cNvPr>
            <p:cNvSpPr/>
            <p:nvPr/>
          </p:nvSpPr>
          <p:spPr>
            <a:xfrm>
              <a:off x="778469" y="-868527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9 w 77936"/>
                <a:gd name="connsiteY1" fmla="*/ 73607 h 73607"/>
                <a:gd name="connsiteX2" fmla="*/ 77937 w 77936"/>
                <a:gd name="connsiteY2" fmla="*/ 36804 h 73607"/>
                <a:gd name="connsiteX3" fmla="*/ 38969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9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9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8" name="任意多边形: 形状 737">
              <a:extLst>
                <a:ext uri="{FF2B5EF4-FFF2-40B4-BE49-F238E27FC236}">
                  <a16:creationId xmlns:a16="http://schemas.microsoft.com/office/drawing/2014/main" id="{A336A338-C4A1-485B-BC6C-26ADEBD7703B}"/>
                </a:ext>
              </a:extLst>
            </p:cNvPr>
            <p:cNvSpPr/>
            <p:nvPr/>
          </p:nvSpPr>
          <p:spPr>
            <a:xfrm>
              <a:off x="779416" y="-726455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9" name="任意多边形: 形状 738">
              <a:extLst>
                <a:ext uri="{FF2B5EF4-FFF2-40B4-BE49-F238E27FC236}">
                  <a16:creationId xmlns:a16="http://schemas.microsoft.com/office/drawing/2014/main" id="{14584385-3059-422D-A17F-B4ECC8AF36F0}"/>
                </a:ext>
              </a:extLst>
            </p:cNvPr>
            <p:cNvSpPr/>
            <p:nvPr/>
          </p:nvSpPr>
          <p:spPr>
            <a:xfrm>
              <a:off x="780634" y="-584112"/>
              <a:ext cx="73877" cy="69547"/>
            </a:xfrm>
            <a:custGeom>
              <a:avLst/>
              <a:gdLst>
                <a:gd name="connsiteX0" fmla="*/ 0 w 73877"/>
                <a:gd name="connsiteY0" fmla="*/ 34774 h 69547"/>
                <a:gd name="connsiteX1" fmla="*/ 36939 w 73877"/>
                <a:gd name="connsiteY1" fmla="*/ 69548 h 69547"/>
                <a:gd name="connsiteX2" fmla="*/ 73878 w 73877"/>
                <a:gd name="connsiteY2" fmla="*/ 34774 h 69547"/>
                <a:gd name="connsiteX3" fmla="*/ 36939 w 73877"/>
                <a:gd name="connsiteY3" fmla="*/ 0 h 69547"/>
                <a:gd name="connsiteX4" fmla="*/ 0 w 73877"/>
                <a:gd name="connsiteY4" fmla="*/ 34774 h 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7">
                  <a:moveTo>
                    <a:pt x="0" y="34774"/>
                  </a:moveTo>
                  <a:cubicBezTo>
                    <a:pt x="0" y="53988"/>
                    <a:pt x="16507" y="69548"/>
                    <a:pt x="36939" y="69548"/>
                  </a:cubicBezTo>
                  <a:cubicBezTo>
                    <a:pt x="57370" y="69548"/>
                    <a:pt x="73878" y="53988"/>
                    <a:pt x="73878" y="34774"/>
                  </a:cubicBezTo>
                  <a:cubicBezTo>
                    <a:pt x="73878" y="15560"/>
                    <a:pt x="57370" y="0"/>
                    <a:pt x="36939" y="0"/>
                  </a:cubicBezTo>
                  <a:cubicBezTo>
                    <a:pt x="16507" y="0"/>
                    <a:pt x="0" y="15560"/>
                    <a:pt x="0" y="347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0" name="任意多边形: 形状 739">
              <a:extLst>
                <a:ext uri="{FF2B5EF4-FFF2-40B4-BE49-F238E27FC236}">
                  <a16:creationId xmlns:a16="http://schemas.microsoft.com/office/drawing/2014/main" id="{452CDE69-7776-4CA1-AD3A-58190142D059}"/>
                </a:ext>
              </a:extLst>
            </p:cNvPr>
            <p:cNvSpPr/>
            <p:nvPr/>
          </p:nvSpPr>
          <p:spPr>
            <a:xfrm>
              <a:off x="781445" y="-442310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1" name="任意多边形: 形状 740">
              <a:extLst>
                <a:ext uri="{FF2B5EF4-FFF2-40B4-BE49-F238E27FC236}">
                  <a16:creationId xmlns:a16="http://schemas.microsoft.com/office/drawing/2014/main" id="{8B0CD996-2AB5-4FE4-A5FD-CE5ECA41617A}"/>
                </a:ext>
              </a:extLst>
            </p:cNvPr>
            <p:cNvSpPr/>
            <p:nvPr/>
          </p:nvSpPr>
          <p:spPr>
            <a:xfrm>
              <a:off x="783069" y="-299561"/>
              <a:ext cx="69006" cy="64947"/>
            </a:xfrm>
            <a:custGeom>
              <a:avLst/>
              <a:gdLst>
                <a:gd name="connsiteX0" fmla="*/ 69007 w 69006"/>
                <a:gd name="connsiteY0" fmla="*/ 32474 h 64947"/>
                <a:gd name="connsiteX1" fmla="*/ 34503 w 69006"/>
                <a:gd name="connsiteY1" fmla="*/ 64947 h 64947"/>
                <a:gd name="connsiteX2" fmla="*/ 0 w 69006"/>
                <a:gd name="connsiteY2" fmla="*/ 32474 h 64947"/>
                <a:gd name="connsiteX3" fmla="*/ 34503 w 69006"/>
                <a:gd name="connsiteY3" fmla="*/ 0 h 64947"/>
                <a:gd name="connsiteX4" fmla="*/ 69007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69007" y="32474"/>
                  </a:moveTo>
                  <a:cubicBezTo>
                    <a:pt x="69007" y="50408"/>
                    <a:pt x="53559" y="64947"/>
                    <a:pt x="34503" y="64947"/>
                  </a:cubicBezTo>
                  <a:cubicBezTo>
                    <a:pt x="15448" y="64947"/>
                    <a:pt x="0" y="50408"/>
                    <a:pt x="0" y="32474"/>
                  </a:cubicBezTo>
                  <a:cubicBezTo>
                    <a:pt x="0" y="14539"/>
                    <a:pt x="15448" y="0"/>
                    <a:pt x="34503" y="0"/>
                  </a:cubicBezTo>
                  <a:cubicBezTo>
                    <a:pt x="53559" y="0"/>
                    <a:pt x="69007" y="14539"/>
                    <a:pt x="69007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2" name="任意多边形: 形状 741">
              <a:extLst>
                <a:ext uri="{FF2B5EF4-FFF2-40B4-BE49-F238E27FC236}">
                  <a16:creationId xmlns:a16="http://schemas.microsoft.com/office/drawing/2014/main" id="{BAFDE543-E7E3-4FCE-B289-A94457BA1C0E}"/>
                </a:ext>
              </a:extLst>
            </p:cNvPr>
            <p:cNvSpPr/>
            <p:nvPr/>
          </p:nvSpPr>
          <p:spPr>
            <a:xfrm>
              <a:off x="783475" y="-158030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290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3" name="任意多边形: 形状 742">
              <a:extLst>
                <a:ext uri="{FF2B5EF4-FFF2-40B4-BE49-F238E27FC236}">
                  <a16:creationId xmlns:a16="http://schemas.microsoft.com/office/drawing/2014/main" id="{9415617D-0CDC-4ABC-A8B8-4983D2ABA7F5}"/>
                </a:ext>
              </a:extLst>
            </p:cNvPr>
            <p:cNvSpPr/>
            <p:nvPr/>
          </p:nvSpPr>
          <p:spPr>
            <a:xfrm>
              <a:off x="784828" y="-15686"/>
              <a:ext cx="65488" cy="61970"/>
            </a:xfrm>
            <a:custGeom>
              <a:avLst/>
              <a:gdLst>
                <a:gd name="connsiteX0" fmla="*/ 65489 w 65488"/>
                <a:gd name="connsiteY0" fmla="*/ 30985 h 61970"/>
                <a:gd name="connsiteX1" fmla="*/ 32744 w 65488"/>
                <a:gd name="connsiteY1" fmla="*/ 61971 h 61970"/>
                <a:gd name="connsiteX2" fmla="*/ 0 w 65488"/>
                <a:gd name="connsiteY2" fmla="*/ 30985 h 61970"/>
                <a:gd name="connsiteX3" fmla="*/ 32744 w 65488"/>
                <a:gd name="connsiteY3" fmla="*/ 0 h 61970"/>
                <a:gd name="connsiteX4" fmla="*/ 65489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65489" y="30985"/>
                  </a:moveTo>
                  <a:cubicBezTo>
                    <a:pt x="65489" y="48098"/>
                    <a:pt x="50829" y="61971"/>
                    <a:pt x="32744" y="61971"/>
                  </a:cubicBezTo>
                  <a:cubicBezTo>
                    <a:pt x="14660" y="61971"/>
                    <a:pt x="0" y="48098"/>
                    <a:pt x="0" y="30985"/>
                  </a:cubicBezTo>
                  <a:cubicBezTo>
                    <a:pt x="0" y="13873"/>
                    <a:pt x="14660" y="0"/>
                    <a:pt x="32744" y="0"/>
                  </a:cubicBezTo>
                  <a:cubicBezTo>
                    <a:pt x="50829" y="0"/>
                    <a:pt x="65489" y="13873"/>
                    <a:pt x="65489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4" name="任意多边形: 形状 743">
              <a:extLst>
                <a:ext uri="{FF2B5EF4-FFF2-40B4-BE49-F238E27FC236}">
                  <a16:creationId xmlns:a16="http://schemas.microsoft.com/office/drawing/2014/main" id="{6806F800-461D-4383-B082-7D9EAAB558B4}"/>
                </a:ext>
              </a:extLst>
            </p:cNvPr>
            <p:cNvSpPr/>
            <p:nvPr/>
          </p:nvSpPr>
          <p:spPr>
            <a:xfrm>
              <a:off x="786046" y="126656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6 w 63053"/>
                <a:gd name="connsiteY1" fmla="*/ 59535 h 59535"/>
                <a:gd name="connsiteX2" fmla="*/ 63053 w 63053"/>
                <a:gd name="connsiteY2" fmla="*/ 29768 h 59535"/>
                <a:gd name="connsiteX3" fmla="*/ 31526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6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260"/>
                    <a:pt x="48981" y="0"/>
                    <a:pt x="31526" y="0"/>
                  </a:cubicBezTo>
                  <a:cubicBezTo>
                    <a:pt x="14072" y="0"/>
                    <a:pt x="0" y="13260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5" name="任意多边形: 形状 744">
              <a:extLst>
                <a:ext uri="{FF2B5EF4-FFF2-40B4-BE49-F238E27FC236}">
                  <a16:creationId xmlns:a16="http://schemas.microsoft.com/office/drawing/2014/main" id="{0AE44D8C-E09E-45DA-93C5-80ECC50A2745}"/>
                </a:ext>
              </a:extLst>
            </p:cNvPr>
            <p:cNvSpPr/>
            <p:nvPr/>
          </p:nvSpPr>
          <p:spPr>
            <a:xfrm>
              <a:off x="786858" y="268593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6" name="任意多边形: 形状 745">
              <a:extLst>
                <a:ext uri="{FF2B5EF4-FFF2-40B4-BE49-F238E27FC236}">
                  <a16:creationId xmlns:a16="http://schemas.microsoft.com/office/drawing/2014/main" id="{7DFE6545-3C9A-43FF-BB6E-6EDCF87DC58B}"/>
                </a:ext>
              </a:extLst>
            </p:cNvPr>
            <p:cNvSpPr/>
            <p:nvPr/>
          </p:nvSpPr>
          <p:spPr>
            <a:xfrm>
              <a:off x="788075" y="410936"/>
              <a:ext cx="58993" cy="55475"/>
            </a:xfrm>
            <a:custGeom>
              <a:avLst/>
              <a:gdLst>
                <a:gd name="connsiteX0" fmla="*/ 0 w 58993"/>
                <a:gd name="connsiteY0" fmla="*/ 27738 h 55475"/>
                <a:gd name="connsiteX1" fmla="*/ 29497 w 58993"/>
                <a:gd name="connsiteY1" fmla="*/ 55476 h 55475"/>
                <a:gd name="connsiteX2" fmla="*/ 58994 w 58993"/>
                <a:gd name="connsiteY2" fmla="*/ 27738 h 55475"/>
                <a:gd name="connsiteX3" fmla="*/ 29497 w 58993"/>
                <a:gd name="connsiteY3" fmla="*/ 0 h 55475"/>
                <a:gd name="connsiteX4" fmla="*/ 0 w 58993"/>
                <a:gd name="connsiteY4" fmla="*/ 27738 h 5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5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260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7" name="任意多边形: 形状 746">
              <a:extLst>
                <a:ext uri="{FF2B5EF4-FFF2-40B4-BE49-F238E27FC236}">
                  <a16:creationId xmlns:a16="http://schemas.microsoft.com/office/drawing/2014/main" id="{F317EDBE-B0ED-47DE-8E43-E5F8805507A9}"/>
                </a:ext>
              </a:extLst>
            </p:cNvPr>
            <p:cNvSpPr/>
            <p:nvPr/>
          </p:nvSpPr>
          <p:spPr>
            <a:xfrm>
              <a:off x="788887" y="552873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042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8" name="任意多边形: 形状 747">
              <a:extLst>
                <a:ext uri="{FF2B5EF4-FFF2-40B4-BE49-F238E27FC236}">
                  <a16:creationId xmlns:a16="http://schemas.microsoft.com/office/drawing/2014/main" id="{CA2C7494-C867-4246-AD0F-2A6A290A0492}"/>
                </a:ext>
              </a:extLst>
            </p:cNvPr>
            <p:cNvSpPr/>
            <p:nvPr/>
          </p:nvSpPr>
          <p:spPr>
            <a:xfrm>
              <a:off x="789699" y="694810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7" y="40727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9" name="任意多边形: 形状 748">
              <a:extLst>
                <a:ext uri="{FF2B5EF4-FFF2-40B4-BE49-F238E27FC236}">
                  <a16:creationId xmlns:a16="http://schemas.microsoft.com/office/drawing/2014/main" id="{D28E7FC2-D962-4C15-8D82-4258EC4E468F}"/>
                </a:ext>
              </a:extLst>
            </p:cNvPr>
            <p:cNvSpPr/>
            <p:nvPr/>
          </p:nvSpPr>
          <p:spPr>
            <a:xfrm>
              <a:off x="790511" y="836747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6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6"/>
                    <a:pt x="26926" y="50876"/>
                  </a:cubicBezTo>
                  <a:cubicBezTo>
                    <a:pt x="41810" y="50876"/>
                    <a:pt x="53852" y="39510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0" name="任意多边形: 形状 749">
              <a:extLst>
                <a:ext uri="{FF2B5EF4-FFF2-40B4-BE49-F238E27FC236}">
                  <a16:creationId xmlns:a16="http://schemas.microsoft.com/office/drawing/2014/main" id="{7539A89E-B04F-410B-9B5F-8FB064A7169E}"/>
                </a:ext>
              </a:extLst>
            </p:cNvPr>
            <p:cNvSpPr/>
            <p:nvPr/>
          </p:nvSpPr>
          <p:spPr>
            <a:xfrm>
              <a:off x="791864" y="979091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1" name="任意多边形: 形状 750">
              <a:extLst>
                <a:ext uri="{FF2B5EF4-FFF2-40B4-BE49-F238E27FC236}">
                  <a16:creationId xmlns:a16="http://schemas.microsoft.com/office/drawing/2014/main" id="{53B2C9B1-1B35-45C6-8494-D0304454F323}"/>
                </a:ext>
              </a:extLst>
            </p:cNvPr>
            <p:cNvSpPr/>
            <p:nvPr/>
          </p:nvSpPr>
          <p:spPr>
            <a:xfrm>
              <a:off x="792270" y="1120622"/>
              <a:ext cx="50604" cy="47627"/>
            </a:xfrm>
            <a:custGeom>
              <a:avLst/>
              <a:gdLst>
                <a:gd name="connsiteX0" fmla="*/ 0 w 50604"/>
                <a:gd name="connsiteY0" fmla="*/ 23814 h 47627"/>
                <a:gd name="connsiteX1" fmla="*/ 25302 w 50604"/>
                <a:gd name="connsiteY1" fmla="*/ 47628 h 47627"/>
                <a:gd name="connsiteX2" fmla="*/ 50605 w 50604"/>
                <a:gd name="connsiteY2" fmla="*/ 23814 h 47627"/>
                <a:gd name="connsiteX3" fmla="*/ 25302 w 50604"/>
                <a:gd name="connsiteY3" fmla="*/ 0 h 47627"/>
                <a:gd name="connsiteX4" fmla="*/ 0 w 50604"/>
                <a:gd name="connsiteY4" fmla="*/ 2381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7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2" name="任意多边形: 形状 751">
              <a:extLst>
                <a:ext uri="{FF2B5EF4-FFF2-40B4-BE49-F238E27FC236}">
                  <a16:creationId xmlns:a16="http://schemas.microsoft.com/office/drawing/2014/main" id="{CE586C2D-1F16-4F2F-A4CC-B2E415476217}"/>
                </a:ext>
              </a:extLst>
            </p:cNvPr>
            <p:cNvSpPr/>
            <p:nvPr/>
          </p:nvSpPr>
          <p:spPr>
            <a:xfrm>
              <a:off x="793488" y="1262965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3" name="任意多边形: 形状 752">
              <a:extLst>
                <a:ext uri="{FF2B5EF4-FFF2-40B4-BE49-F238E27FC236}">
                  <a16:creationId xmlns:a16="http://schemas.microsoft.com/office/drawing/2014/main" id="{4479102D-DCB2-4D4F-AAAB-0A0512C0A5C7}"/>
                </a:ext>
              </a:extLst>
            </p:cNvPr>
            <p:cNvSpPr/>
            <p:nvPr/>
          </p:nvSpPr>
          <p:spPr>
            <a:xfrm>
              <a:off x="794299" y="1404902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742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4" name="任意多边形: 形状 753">
              <a:extLst>
                <a:ext uri="{FF2B5EF4-FFF2-40B4-BE49-F238E27FC236}">
                  <a16:creationId xmlns:a16="http://schemas.microsoft.com/office/drawing/2014/main" id="{6BE116DE-4BA6-404A-9200-F41253B84DD6}"/>
                </a:ext>
              </a:extLst>
            </p:cNvPr>
            <p:cNvSpPr/>
            <p:nvPr/>
          </p:nvSpPr>
          <p:spPr>
            <a:xfrm>
              <a:off x="795111" y="1546839"/>
              <a:ext cx="44921" cy="42215"/>
            </a:xfrm>
            <a:custGeom>
              <a:avLst/>
              <a:gdLst>
                <a:gd name="connsiteX0" fmla="*/ 44922 w 44921"/>
                <a:gd name="connsiteY0" fmla="*/ 21108 h 42215"/>
                <a:gd name="connsiteX1" fmla="*/ 22461 w 44921"/>
                <a:gd name="connsiteY1" fmla="*/ 42216 h 42215"/>
                <a:gd name="connsiteX2" fmla="*/ 0 w 44921"/>
                <a:gd name="connsiteY2" fmla="*/ 21108 h 42215"/>
                <a:gd name="connsiteX3" fmla="*/ 22461 w 44921"/>
                <a:gd name="connsiteY3" fmla="*/ 0 h 42215"/>
                <a:gd name="connsiteX4" fmla="*/ 44922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44922" y="21108"/>
                  </a:moveTo>
                  <a:cubicBezTo>
                    <a:pt x="44922" y="32765"/>
                    <a:pt x="34866" y="42216"/>
                    <a:pt x="22461" y="42216"/>
                  </a:cubicBezTo>
                  <a:cubicBezTo>
                    <a:pt x="10056" y="42216"/>
                    <a:pt x="0" y="32765"/>
                    <a:pt x="0" y="21108"/>
                  </a:cubicBezTo>
                  <a:cubicBezTo>
                    <a:pt x="0" y="9450"/>
                    <a:pt x="10056" y="0"/>
                    <a:pt x="22461" y="0"/>
                  </a:cubicBezTo>
                  <a:cubicBezTo>
                    <a:pt x="34866" y="0"/>
                    <a:pt x="44922" y="9450"/>
                    <a:pt x="44922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5" name="任意多边形: 形状 754">
              <a:extLst>
                <a:ext uri="{FF2B5EF4-FFF2-40B4-BE49-F238E27FC236}">
                  <a16:creationId xmlns:a16="http://schemas.microsoft.com/office/drawing/2014/main" id="{34568A80-65F4-4AA3-9725-DD1A4A52CCD5}"/>
                </a:ext>
              </a:extLst>
            </p:cNvPr>
            <p:cNvSpPr/>
            <p:nvPr/>
          </p:nvSpPr>
          <p:spPr>
            <a:xfrm>
              <a:off x="795923" y="1688777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7"/>
                    <a:pt x="9607" y="40592"/>
                    <a:pt x="21649" y="40592"/>
                  </a:cubicBezTo>
                  <a:cubicBezTo>
                    <a:pt x="33556" y="40592"/>
                    <a:pt x="43298" y="31527"/>
                    <a:pt x="43298" y="20296"/>
                  </a:cubicBezTo>
                  <a:cubicBezTo>
                    <a:pt x="43298" y="9066"/>
                    <a:pt x="33691" y="0"/>
                    <a:pt x="21649" y="0"/>
                  </a:cubicBezTo>
                  <a:cubicBezTo>
                    <a:pt x="9742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6" name="任意多边形: 形状 755">
              <a:extLst>
                <a:ext uri="{FF2B5EF4-FFF2-40B4-BE49-F238E27FC236}">
                  <a16:creationId xmlns:a16="http://schemas.microsoft.com/office/drawing/2014/main" id="{0DB00201-F0A7-4035-BDEA-857CDF42299F}"/>
                </a:ext>
              </a:extLst>
            </p:cNvPr>
            <p:cNvSpPr/>
            <p:nvPr/>
          </p:nvSpPr>
          <p:spPr>
            <a:xfrm>
              <a:off x="796329" y="1830173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0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7" name="任意多边形: 形状 756">
              <a:extLst>
                <a:ext uri="{FF2B5EF4-FFF2-40B4-BE49-F238E27FC236}">
                  <a16:creationId xmlns:a16="http://schemas.microsoft.com/office/drawing/2014/main" id="{E25750B6-9036-403B-A0B0-4494A8F49BB6}"/>
                </a:ext>
              </a:extLst>
            </p:cNvPr>
            <p:cNvSpPr/>
            <p:nvPr/>
          </p:nvSpPr>
          <p:spPr>
            <a:xfrm>
              <a:off x="797682" y="1972651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8" name="任意多边形: 形状 757">
              <a:extLst>
                <a:ext uri="{FF2B5EF4-FFF2-40B4-BE49-F238E27FC236}">
                  <a16:creationId xmlns:a16="http://schemas.microsoft.com/office/drawing/2014/main" id="{AD04D5CF-57E8-47EA-82CE-22594FE68D35}"/>
                </a:ext>
              </a:extLst>
            </p:cNvPr>
            <p:cNvSpPr/>
            <p:nvPr/>
          </p:nvSpPr>
          <p:spPr>
            <a:xfrm>
              <a:off x="798088" y="2114182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9" name="任意多边形: 形状 758">
              <a:extLst>
                <a:ext uri="{FF2B5EF4-FFF2-40B4-BE49-F238E27FC236}">
                  <a16:creationId xmlns:a16="http://schemas.microsoft.com/office/drawing/2014/main" id="{3A8D2475-9C8F-4920-9194-D495C7083C09}"/>
                </a:ext>
              </a:extLst>
            </p:cNvPr>
            <p:cNvSpPr/>
            <p:nvPr/>
          </p:nvSpPr>
          <p:spPr>
            <a:xfrm>
              <a:off x="799306" y="2256525"/>
              <a:ext cx="36532" cy="34367"/>
            </a:xfrm>
            <a:custGeom>
              <a:avLst/>
              <a:gdLst>
                <a:gd name="connsiteX0" fmla="*/ 0 w 36532"/>
                <a:gd name="connsiteY0" fmla="*/ 17184 h 34367"/>
                <a:gd name="connsiteX1" fmla="*/ 18266 w 36532"/>
                <a:gd name="connsiteY1" fmla="*/ 34368 h 34367"/>
                <a:gd name="connsiteX2" fmla="*/ 36533 w 36532"/>
                <a:gd name="connsiteY2" fmla="*/ 17184 h 34367"/>
                <a:gd name="connsiteX3" fmla="*/ 18266 w 36532"/>
                <a:gd name="connsiteY3" fmla="*/ 0 h 34367"/>
                <a:gd name="connsiteX4" fmla="*/ 0 w 36532"/>
                <a:gd name="connsiteY4" fmla="*/ 17184 h 3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7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2"/>
                    <a:pt x="28414" y="0"/>
                    <a:pt x="18266" y="0"/>
                  </a:cubicBezTo>
                  <a:cubicBezTo>
                    <a:pt x="8118" y="0"/>
                    <a:pt x="0" y="7712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0" name="任意多边形: 形状 759">
              <a:extLst>
                <a:ext uri="{FF2B5EF4-FFF2-40B4-BE49-F238E27FC236}">
                  <a16:creationId xmlns:a16="http://schemas.microsoft.com/office/drawing/2014/main" id="{E302B39A-C845-4CFC-8D9F-08BE910084F0}"/>
                </a:ext>
              </a:extLst>
            </p:cNvPr>
            <p:cNvSpPr/>
            <p:nvPr/>
          </p:nvSpPr>
          <p:spPr>
            <a:xfrm>
              <a:off x="800118" y="2398463"/>
              <a:ext cx="34909" cy="32879"/>
            </a:xfrm>
            <a:custGeom>
              <a:avLst/>
              <a:gdLst>
                <a:gd name="connsiteX0" fmla="*/ 0 w 34909"/>
                <a:gd name="connsiteY0" fmla="*/ 16372 h 32879"/>
                <a:gd name="connsiteX1" fmla="*/ 17455 w 34909"/>
                <a:gd name="connsiteY1" fmla="*/ 32880 h 32879"/>
                <a:gd name="connsiteX2" fmla="*/ 34909 w 34909"/>
                <a:gd name="connsiteY2" fmla="*/ 16372 h 32879"/>
                <a:gd name="connsiteX3" fmla="*/ 17455 w 34909"/>
                <a:gd name="connsiteY3" fmla="*/ 0 h 32879"/>
                <a:gd name="connsiteX4" fmla="*/ 0 w 34909"/>
                <a:gd name="connsiteY4" fmla="*/ 16372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372"/>
                  </a:moveTo>
                  <a:cubicBezTo>
                    <a:pt x="0" y="25438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372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848" y="0"/>
                    <a:pt x="0" y="7306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1" name="任意多边形: 形状 760">
              <a:extLst>
                <a:ext uri="{FF2B5EF4-FFF2-40B4-BE49-F238E27FC236}">
                  <a16:creationId xmlns:a16="http://schemas.microsoft.com/office/drawing/2014/main" id="{77865BB9-1F0D-449C-959F-C660688D7D6E}"/>
                </a:ext>
              </a:extLst>
            </p:cNvPr>
            <p:cNvSpPr/>
            <p:nvPr/>
          </p:nvSpPr>
          <p:spPr>
            <a:xfrm>
              <a:off x="800524" y="2539994"/>
              <a:ext cx="34097" cy="32202"/>
            </a:xfrm>
            <a:custGeom>
              <a:avLst/>
              <a:gdLst>
                <a:gd name="connsiteX0" fmla="*/ 0 w 34097"/>
                <a:gd name="connsiteY0" fmla="*/ 16101 h 32202"/>
                <a:gd name="connsiteX1" fmla="*/ 17049 w 34097"/>
                <a:gd name="connsiteY1" fmla="*/ 32203 h 32202"/>
                <a:gd name="connsiteX2" fmla="*/ 34097 w 34097"/>
                <a:gd name="connsiteY2" fmla="*/ 16101 h 32202"/>
                <a:gd name="connsiteX3" fmla="*/ 17049 w 34097"/>
                <a:gd name="connsiteY3" fmla="*/ 0 h 32202"/>
                <a:gd name="connsiteX4" fmla="*/ 0 w 34097"/>
                <a:gd name="connsiteY4" fmla="*/ 16101 h 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2">
                  <a:moveTo>
                    <a:pt x="0" y="16101"/>
                  </a:moveTo>
                  <a:cubicBezTo>
                    <a:pt x="0" y="24896"/>
                    <a:pt x="7577" y="32203"/>
                    <a:pt x="17049" y="32203"/>
                  </a:cubicBezTo>
                  <a:cubicBezTo>
                    <a:pt x="26520" y="32203"/>
                    <a:pt x="34097" y="25031"/>
                    <a:pt x="34097" y="16101"/>
                  </a:cubicBezTo>
                  <a:cubicBezTo>
                    <a:pt x="34097" y="7171"/>
                    <a:pt x="26520" y="0"/>
                    <a:pt x="17049" y="0"/>
                  </a:cubicBezTo>
                  <a:cubicBezTo>
                    <a:pt x="7577" y="0"/>
                    <a:pt x="0" y="7171"/>
                    <a:pt x="0" y="161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2" name="任意多边形: 形状 761">
              <a:extLst>
                <a:ext uri="{FF2B5EF4-FFF2-40B4-BE49-F238E27FC236}">
                  <a16:creationId xmlns:a16="http://schemas.microsoft.com/office/drawing/2014/main" id="{2FCDD4CD-1872-4451-B72E-056A62989616}"/>
                </a:ext>
              </a:extLst>
            </p:cNvPr>
            <p:cNvSpPr/>
            <p:nvPr/>
          </p:nvSpPr>
          <p:spPr>
            <a:xfrm>
              <a:off x="800930" y="2681525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3" name="任意多边形: 形状 762">
              <a:extLst>
                <a:ext uri="{FF2B5EF4-FFF2-40B4-BE49-F238E27FC236}">
                  <a16:creationId xmlns:a16="http://schemas.microsoft.com/office/drawing/2014/main" id="{16E154A0-D36B-48D3-A888-73FA0A9E5B72}"/>
                </a:ext>
              </a:extLst>
            </p:cNvPr>
            <p:cNvSpPr/>
            <p:nvPr/>
          </p:nvSpPr>
          <p:spPr>
            <a:xfrm>
              <a:off x="801741" y="2823462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626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4" name="任意多边形: 形状 763">
              <a:extLst>
                <a:ext uri="{FF2B5EF4-FFF2-40B4-BE49-F238E27FC236}">
                  <a16:creationId xmlns:a16="http://schemas.microsoft.com/office/drawing/2014/main" id="{D73A66E8-424E-4509-B7A3-B4C3511A9A35}"/>
                </a:ext>
              </a:extLst>
            </p:cNvPr>
            <p:cNvSpPr/>
            <p:nvPr/>
          </p:nvSpPr>
          <p:spPr>
            <a:xfrm>
              <a:off x="802553" y="2965399"/>
              <a:ext cx="29767" cy="28144"/>
            </a:xfrm>
            <a:custGeom>
              <a:avLst/>
              <a:gdLst>
                <a:gd name="connsiteX0" fmla="*/ 0 w 29767"/>
                <a:gd name="connsiteY0" fmla="*/ 14072 h 28144"/>
                <a:gd name="connsiteX1" fmla="*/ 14884 w 29767"/>
                <a:gd name="connsiteY1" fmla="*/ 28144 h 28144"/>
                <a:gd name="connsiteX2" fmla="*/ 29768 w 29767"/>
                <a:gd name="connsiteY2" fmla="*/ 14072 h 28144"/>
                <a:gd name="connsiteX3" fmla="*/ 14884 w 29767"/>
                <a:gd name="connsiteY3" fmla="*/ 0 h 28144"/>
                <a:gd name="connsiteX4" fmla="*/ 0 w 29767"/>
                <a:gd name="connsiteY4" fmla="*/ 14072 h 2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4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5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5" name="任意多边形: 形状 764">
              <a:extLst>
                <a:ext uri="{FF2B5EF4-FFF2-40B4-BE49-F238E27FC236}">
                  <a16:creationId xmlns:a16="http://schemas.microsoft.com/office/drawing/2014/main" id="{33D9F909-C086-4DF2-BE60-2DAC709EDFCA}"/>
                </a:ext>
              </a:extLst>
            </p:cNvPr>
            <p:cNvSpPr/>
            <p:nvPr/>
          </p:nvSpPr>
          <p:spPr>
            <a:xfrm>
              <a:off x="803365" y="3107337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6" name="任意多边形: 形状 765">
              <a:extLst>
                <a:ext uri="{FF2B5EF4-FFF2-40B4-BE49-F238E27FC236}">
                  <a16:creationId xmlns:a16="http://schemas.microsoft.com/office/drawing/2014/main" id="{4AF41728-8CC0-4C9E-B2F7-8520F4A56BF9}"/>
                </a:ext>
              </a:extLst>
            </p:cNvPr>
            <p:cNvSpPr/>
            <p:nvPr/>
          </p:nvSpPr>
          <p:spPr>
            <a:xfrm>
              <a:off x="803906" y="3249001"/>
              <a:ext cx="27331" cy="25710"/>
            </a:xfrm>
            <a:custGeom>
              <a:avLst/>
              <a:gdLst>
                <a:gd name="connsiteX0" fmla="*/ 0 w 27331"/>
                <a:gd name="connsiteY0" fmla="*/ 12856 h 25710"/>
                <a:gd name="connsiteX1" fmla="*/ 13666 w 27331"/>
                <a:gd name="connsiteY1" fmla="*/ 25711 h 25710"/>
                <a:gd name="connsiteX2" fmla="*/ 27332 w 27331"/>
                <a:gd name="connsiteY2" fmla="*/ 12856 h 25710"/>
                <a:gd name="connsiteX3" fmla="*/ 13666 w 27331"/>
                <a:gd name="connsiteY3" fmla="*/ 2 h 25710"/>
                <a:gd name="connsiteX4" fmla="*/ 0 w 27331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089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817E9CBE-6155-46B3-8F5F-A4C201D94673}"/>
                </a:ext>
              </a:extLst>
            </p:cNvPr>
            <p:cNvSpPr/>
            <p:nvPr/>
          </p:nvSpPr>
          <p:spPr>
            <a:xfrm>
              <a:off x="804718" y="3390805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5" y="24356"/>
                    <a:pt x="25708" y="18943"/>
                    <a:pt x="25708" y="12178"/>
                  </a:cubicBezTo>
                  <a:cubicBezTo>
                    <a:pt x="25708" y="5548"/>
                    <a:pt x="19890" y="0"/>
                    <a:pt x="12854" y="0"/>
                  </a:cubicBezTo>
                  <a:cubicBezTo>
                    <a:pt x="5683" y="0"/>
                    <a:pt x="0" y="5413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8" name="任意多边形: 形状 767">
              <a:extLst>
                <a:ext uri="{FF2B5EF4-FFF2-40B4-BE49-F238E27FC236}">
                  <a16:creationId xmlns:a16="http://schemas.microsoft.com/office/drawing/2014/main" id="{A73749B3-7A1D-4355-91DB-F26DEC1388A8}"/>
                </a:ext>
              </a:extLst>
            </p:cNvPr>
            <p:cNvSpPr/>
            <p:nvPr/>
          </p:nvSpPr>
          <p:spPr>
            <a:xfrm>
              <a:off x="805124" y="3532336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9" name="任意多边形: 形状 768">
              <a:extLst>
                <a:ext uri="{FF2B5EF4-FFF2-40B4-BE49-F238E27FC236}">
                  <a16:creationId xmlns:a16="http://schemas.microsoft.com/office/drawing/2014/main" id="{69ED8784-6C63-4518-8180-B613714A82A7}"/>
                </a:ext>
              </a:extLst>
            </p:cNvPr>
            <p:cNvSpPr/>
            <p:nvPr/>
          </p:nvSpPr>
          <p:spPr>
            <a:xfrm>
              <a:off x="805530" y="3673868"/>
              <a:ext cx="24084" cy="22731"/>
            </a:xfrm>
            <a:custGeom>
              <a:avLst/>
              <a:gdLst>
                <a:gd name="connsiteX0" fmla="*/ 24085 w 24084"/>
                <a:gd name="connsiteY0" fmla="*/ 11366 h 22731"/>
                <a:gd name="connsiteX1" fmla="*/ 12042 w 24084"/>
                <a:gd name="connsiteY1" fmla="*/ 22732 h 22731"/>
                <a:gd name="connsiteX2" fmla="*/ 0 w 24084"/>
                <a:gd name="connsiteY2" fmla="*/ 11366 h 22731"/>
                <a:gd name="connsiteX3" fmla="*/ 12042 w 24084"/>
                <a:gd name="connsiteY3" fmla="*/ 0 h 22731"/>
                <a:gd name="connsiteX4" fmla="*/ 24085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24085" y="11366"/>
                  </a:moveTo>
                  <a:cubicBezTo>
                    <a:pt x="24085" y="17643"/>
                    <a:pt x="18693" y="22732"/>
                    <a:pt x="12042" y="22732"/>
                  </a:cubicBezTo>
                  <a:cubicBezTo>
                    <a:pt x="5392" y="22732"/>
                    <a:pt x="0" y="17643"/>
                    <a:pt x="0" y="11366"/>
                  </a:cubicBezTo>
                  <a:cubicBezTo>
                    <a:pt x="0" y="5088"/>
                    <a:pt x="5392" y="0"/>
                    <a:pt x="12042" y="0"/>
                  </a:cubicBezTo>
                  <a:cubicBezTo>
                    <a:pt x="18693" y="0"/>
                    <a:pt x="24085" y="5088"/>
                    <a:pt x="24085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0" name="任意多边形: 形状 769">
              <a:extLst>
                <a:ext uri="{FF2B5EF4-FFF2-40B4-BE49-F238E27FC236}">
                  <a16:creationId xmlns:a16="http://schemas.microsoft.com/office/drawing/2014/main" id="{61E1D281-0B0A-46F9-93A4-BE471200CE79}"/>
                </a:ext>
              </a:extLst>
            </p:cNvPr>
            <p:cNvSpPr/>
            <p:nvPr/>
          </p:nvSpPr>
          <p:spPr>
            <a:xfrm>
              <a:off x="805936" y="381539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1" name="任意多边形: 形状 770">
              <a:extLst>
                <a:ext uri="{FF2B5EF4-FFF2-40B4-BE49-F238E27FC236}">
                  <a16:creationId xmlns:a16="http://schemas.microsoft.com/office/drawing/2014/main" id="{0B700D11-DE48-4F92-A377-EB68B9687918}"/>
                </a:ext>
              </a:extLst>
            </p:cNvPr>
            <p:cNvSpPr/>
            <p:nvPr/>
          </p:nvSpPr>
          <p:spPr>
            <a:xfrm>
              <a:off x="806748" y="3957471"/>
              <a:ext cx="21649" cy="20296"/>
            </a:xfrm>
            <a:custGeom>
              <a:avLst/>
              <a:gdLst>
                <a:gd name="connsiteX0" fmla="*/ 21649 w 21649"/>
                <a:gd name="connsiteY0" fmla="*/ 10148 h 20296"/>
                <a:gd name="connsiteX1" fmla="*/ 10825 w 21649"/>
                <a:gd name="connsiteY1" fmla="*/ 20296 h 20296"/>
                <a:gd name="connsiteX2" fmla="*/ 0 w 21649"/>
                <a:gd name="connsiteY2" fmla="*/ 10148 h 20296"/>
                <a:gd name="connsiteX3" fmla="*/ 10825 w 21649"/>
                <a:gd name="connsiteY3" fmla="*/ 0 h 20296"/>
                <a:gd name="connsiteX4" fmla="*/ 21649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21649" y="10148"/>
                  </a:moveTo>
                  <a:cubicBezTo>
                    <a:pt x="21649" y="15753"/>
                    <a:pt x="16803" y="20296"/>
                    <a:pt x="10825" y="20296"/>
                  </a:cubicBezTo>
                  <a:cubicBezTo>
                    <a:pt x="4846" y="20296"/>
                    <a:pt x="0" y="15753"/>
                    <a:pt x="0" y="10148"/>
                  </a:cubicBezTo>
                  <a:cubicBezTo>
                    <a:pt x="0" y="4543"/>
                    <a:pt x="4846" y="0"/>
                    <a:pt x="10825" y="0"/>
                  </a:cubicBezTo>
                  <a:cubicBezTo>
                    <a:pt x="16803" y="0"/>
                    <a:pt x="21649" y="4543"/>
                    <a:pt x="21649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2" name="任意多边形: 形状 771">
              <a:extLst>
                <a:ext uri="{FF2B5EF4-FFF2-40B4-BE49-F238E27FC236}">
                  <a16:creationId xmlns:a16="http://schemas.microsoft.com/office/drawing/2014/main" id="{B1821AD0-ABD1-4177-BBF5-7173994A4206}"/>
                </a:ext>
              </a:extLst>
            </p:cNvPr>
            <p:cNvSpPr/>
            <p:nvPr/>
          </p:nvSpPr>
          <p:spPr>
            <a:xfrm>
              <a:off x="807154" y="4099003"/>
              <a:ext cx="20837" cy="19483"/>
            </a:xfrm>
            <a:custGeom>
              <a:avLst/>
              <a:gdLst>
                <a:gd name="connsiteX0" fmla="*/ 0 w 20837"/>
                <a:gd name="connsiteY0" fmla="*/ 9742 h 19483"/>
                <a:gd name="connsiteX1" fmla="*/ 10419 w 20837"/>
                <a:gd name="connsiteY1" fmla="*/ 19484 h 19483"/>
                <a:gd name="connsiteX2" fmla="*/ 20837 w 20837"/>
                <a:gd name="connsiteY2" fmla="*/ 9742 h 19483"/>
                <a:gd name="connsiteX3" fmla="*/ 10419 w 20837"/>
                <a:gd name="connsiteY3" fmla="*/ 0 h 19483"/>
                <a:gd name="connsiteX4" fmla="*/ 0 w 20837"/>
                <a:gd name="connsiteY4" fmla="*/ 9742 h 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3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237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3" name="任意多边形: 形状 772">
              <a:extLst>
                <a:ext uri="{FF2B5EF4-FFF2-40B4-BE49-F238E27FC236}">
                  <a16:creationId xmlns:a16="http://schemas.microsoft.com/office/drawing/2014/main" id="{95D32B08-6BA3-4E6F-869F-B34E517E7D79}"/>
                </a:ext>
              </a:extLst>
            </p:cNvPr>
            <p:cNvSpPr/>
            <p:nvPr/>
          </p:nvSpPr>
          <p:spPr>
            <a:xfrm>
              <a:off x="807560" y="4240534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6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6" y="14478"/>
                    <a:pt x="20026" y="9336"/>
                  </a:cubicBezTo>
                  <a:cubicBezTo>
                    <a:pt x="20026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4" name="任意多边形: 形状 773">
              <a:extLst>
                <a:ext uri="{FF2B5EF4-FFF2-40B4-BE49-F238E27FC236}">
                  <a16:creationId xmlns:a16="http://schemas.microsoft.com/office/drawing/2014/main" id="{C2ACEB9F-B18C-4EC7-A791-6EEA4DE0A5DA}"/>
                </a:ext>
              </a:extLst>
            </p:cNvPr>
            <p:cNvSpPr/>
            <p:nvPr/>
          </p:nvSpPr>
          <p:spPr>
            <a:xfrm>
              <a:off x="808371" y="4382336"/>
              <a:ext cx="18401" cy="17319"/>
            </a:xfrm>
            <a:custGeom>
              <a:avLst/>
              <a:gdLst>
                <a:gd name="connsiteX0" fmla="*/ 0 w 18401"/>
                <a:gd name="connsiteY0" fmla="*/ 8660 h 17319"/>
                <a:gd name="connsiteX1" fmla="*/ 9201 w 18401"/>
                <a:gd name="connsiteY1" fmla="*/ 17319 h 17319"/>
                <a:gd name="connsiteX2" fmla="*/ 18402 w 18401"/>
                <a:gd name="connsiteY2" fmla="*/ 8660 h 17319"/>
                <a:gd name="connsiteX3" fmla="*/ 9201 w 18401"/>
                <a:gd name="connsiteY3" fmla="*/ 0 h 17319"/>
                <a:gd name="connsiteX4" fmla="*/ 0 w 18401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01" h="17319">
                  <a:moveTo>
                    <a:pt x="0" y="8660"/>
                  </a:moveTo>
                  <a:cubicBezTo>
                    <a:pt x="0" y="13396"/>
                    <a:pt x="4059" y="17319"/>
                    <a:pt x="9201" y="17319"/>
                  </a:cubicBezTo>
                  <a:cubicBezTo>
                    <a:pt x="14207" y="17319"/>
                    <a:pt x="18402" y="13396"/>
                    <a:pt x="18402" y="8660"/>
                  </a:cubicBezTo>
                  <a:cubicBezTo>
                    <a:pt x="18402" y="3924"/>
                    <a:pt x="14343" y="0"/>
                    <a:pt x="9201" y="0"/>
                  </a:cubicBezTo>
                  <a:cubicBezTo>
                    <a:pt x="4195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5" name="任意多边形: 形状 774">
              <a:extLst>
                <a:ext uri="{FF2B5EF4-FFF2-40B4-BE49-F238E27FC236}">
                  <a16:creationId xmlns:a16="http://schemas.microsoft.com/office/drawing/2014/main" id="{B4BC6502-DBE6-4005-B2DB-56845A06DAA4}"/>
                </a:ext>
              </a:extLst>
            </p:cNvPr>
            <p:cNvSpPr/>
            <p:nvPr/>
          </p:nvSpPr>
          <p:spPr>
            <a:xfrm>
              <a:off x="808777" y="4524002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924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6" name="任意多边形: 形状 775">
              <a:extLst>
                <a:ext uri="{FF2B5EF4-FFF2-40B4-BE49-F238E27FC236}">
                  <a16:creationId xmlns:a16="http://schemas.microsoft.com/office/drawing/2014/main" id="{E54B9987-690D-4B31-91C7-DD46248DEB10}"/>
                </a:ext>
              </a:extLst>
            </p:cNvPr>
            <p:cNvSpPr/>
            <p:nvPr/>
          </p:nvSpPr>
          <p:spPr>
            <a:xfrm>
              <a:off x="809319" y="4665534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5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5"/>
                    <a:pt x="8254" y="15695"/>
                  </a:cubicBezTo>
                  <a:cubicBezTo>
                    <a:pt x="3695" y="15695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7" name="任意多边形: 形状 776">
              <a:extLst>
                <a:ext uri="{FF2B5EF4-FFF2-40B4-BE49-F238E27FC236}">
                  <a16:creationId xmlns:a16="http://schemas.microsoft.com/office/drawing/2014/main" id="{A00A2209-62A1-47B9-8E42-ACC7D17D920A}"/>
                </a:ext>
              </a:extLst>
            </p:cNvPr>
            <p:cNvSpPr/>
            <p:nvPr/>
          </p:nvSpPr>
          <p:spPr>
            <a:xfrm>
              <a:off x="809589" y="4807065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8" name="任意多边形: 形状 777">
              <a:extLst>
                <a:ext uri="{FF2B5EF4-FFF2-40B4-BE49-F238E27FC236}">
                  <a16:creationId xmlns:a16="http://schemas.microsoft.com/office/drawing/2014/main" id="{3478529B-2C88-4A5F-A101-B9CEB6CB13D2}"/>
                </a:ext>
              </a:extLst>
            </p:cNvPr>
            <p:cNvSpPr/>
            <p:nvPr/>
          </p:nvSpPr>
          <p:spPr>
            <a:xfrm>
              <a:off x="810130" y="4948596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247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9" name="任意多边形: 形状 778">
              <a:extLst>
                <a:ext uri="{FF2B5EF4-FFF2-40B4-BE49-F238E27FC236}">
                  <a16:creationId xmlns:a16="http://schemas.microsoft.com/office/drawing/2014/main" id="{3D45F81F-3B8A-478A-8566-C1A89F05B674}"/>
                </a:ext>
              </a:extLst>
            </p:cNvPr>
            <p:cNvSpPr/>
            <p:nvPr/>
          </p:nvSpPr>
          <p:spPr>
            <a:xfrm>
              <a:off x="810536" y="5090128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112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0" name="任意多边形: 形状 779">
              <a:extLst>
                <a:ext uri="{FF2B5EF4-FFF2-40B4-BE49-F238E27FC236}">
                  <a16:creationId xmlns:a16="http://schemas.microsoft.com/office/drawing/2014/main" id="{FC2B3E74-B807-436B-8AE7-8747C5BE96D9}"/>
                </a:ext>
              </a:extLst>
            </p:cNvPr>
            <p:cNvSpPr/>
            <p:nvPr/>
          </p:nvSpPr>
          <p:spPr>
            <a:xfrm>
              <a:off x="810942" y="5231794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1" name="任意多边形: 形状 780">
              <a:extLst>
                <a:ext uri="{FF2B5EF4-FFF2-40B4-BE49-F238E27FC236}">
                  <a16:creationId xmlns:a16="http://schemas.microsoft.com/office/drawing/2014/main" id="{E714D995-7E42-4B06-AD08-F5A112D35DFA}"/>
                </a:ext>
              </a:extLst>
            </p:cNvPr>
            <p:cNvSpPr/>
            <p:nvPr/>
          </p:nvSpPr>
          <p:spPr>
            <a:xfrm>
              <a:off x="811348" y="5373325"/>
              <a:ext cx="12448" cy="11636"/>
            </a:xfrm>
            <a:custGeom>
              <a:avLst/>
              <a:gdLst>
                <a:gd name="connsiteX0" fmla="*/ 12448 w 12448"/>
                <a:gd name="connsiteY0" fmla="*/ 5818 h 11636"/>
                <a:gd name="connsiteX1" fmla="*/ 6224 w 12448"/>
                <a:gd name="connsiteY1" fmla="*/ 11636 h 11636"/>
                <a:gd name="connsiteX2" fmla="*/ 0 w 12448"/>
                <a:gd name="connsiteY2" fmla="*/ 5818 h 11636"/>
                <a:gd name="connsiteX3" fmla="*/ 6224 w 12448"/>
                <a:gd name="connsiteY3" fmla="*/ 0 h 11636"/>
                <a:gd name="connsiteX4" fmla="*/ 12448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12448" y="5818"/>
                  </a:moveTo>
                  <a:cubicBezTo>
                    <a:pt x="12448" y="9032"/>
                    <a:pt x="9662" y="11636"/>
                    <a:pt x="6224" y="11636"/>
                  </a:cubicBezTo>
                  <a:cubicBezTo>
                    <a:pt x="2787" y="11636"/>
                    <a:pt x="0" y="9032"/>
                    <a:pt x="0" y="5818"/>
                  </a:cubicBezTo>
                  <a:cubicBezTo>
                    <a:pt x="0" y="2605"/>
                    <a:pt x="2787" y="0"/>
                    <a:pt x="6224" y="0"/>
                  </a:cubicBezTo>
                  <a:cubicBezTo>
                    <a:pt x="9662" y="0"/>
                    <a:pt x="12448" y="2605"/>
                    <a:pt x="12448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2" name="任意多边形: 形状 781">
              <a:extLst>
                <a:ext uri="{FF2B5EF4-FFF2-40B4-BE49-F238E27FC236}">
                  <a16:creationId xmlns:a16="http://schemas.microsoft.com/office/drawing/2014/main" id="{B0A2A3D2-8FD4-4FC4-BBEE-2D8CDBA6810E}"/>
                </a:ext>
              </a:extLst>
            </p:cNvPr>
            <p:cNvSpPr/>
            <p:nvPr/>
          </p:nvSpPr>
          <p:spPr>
            <a:xfrm>
              <a:off x="811754" y="5514856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6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571" y="0"/>
                    <a:pt x="0" y="2435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3" name="任意多边形: 形状 782">
              <a:extLst>
                <a:ext uri="{FF2B5EF4-FFF2-40B4-BE49-F238E27FC236}">
                  <a16:creationId xmlns:a16="http://schemas.microsoft.com/office/drawing/2014/main" id="{A0831003-3776-4742-A2FB-CD492BB97079}"/>
                </a:ext>
              </a:extLst>
            </p:cNvPr>
            <p:cNvSpPr/>
            <p:nvPr/>
          </p:nvSpPr>
          <p:spPr>
            <a:xfrm>
              <a:off x="812160" y="5656253"/>
              <a:ext cx="10824" cy="10283"/>
            </a:xfrm>
            <a:custGeom>
              <a:avLst/>
              <a:gdLst>
                <a:gd name="connsiteX0" fmla="*/ 0 w 10824"/>
                <a:gd name="connsiteY0" fmla="*/ 5141 h 10283"/>
                <a:gd name="connsiteX1" fmla="*/ 5412 w 10824"/>
                <a:gd name="connsiteY1" fmla="*/ 10283 h 10283"/>
                <a:gd name="connsiteX2" fmla="*/ 10825 w 10824"/>
                <a:gd name="connsiteY2" fmla="*/ 5141 h 10283"/>
                <a:gd name="connsiteX3" fmla="*/ 5412 w 10824"/>
                <a:gd name="connsiteY3" fmla="*/ 0 h 10283"/>
                <a:gd name="connsiteX4" fmla="*/ 0 w 10824"/>
                <a:gd name="connsiteY4" fmla="*/ 5141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1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1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4" name="任意多边形: 形状 783">
              <a:extLst>
                <a:ext uri="{FF2B5EF4-FFF2-40B4-BE49-F238E27FC236}">
                  <a16:creationId xmlns:a16="http://schemas.microsoft.com/office/drawing/2014/main" id="{E9BE748A-A8CB-4AA4-84EA-9132BADCC4F3}"/>
                </a:ext>
              </a:extLst>
            </p:cNvPr>
            <p:cNvSpPr/>
            <p:nvPr/>
          </p:nvSpPr>
          <p:spPr>
            <a:xfrm>
              <a:off x="812160" y="5797378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5" name="任意多边形: 形状 784">
              <a:extLst>
                <a:ext uri="{FF2B5EF4-FFF2-40B4-BE49-F238E27FC236}">
                  <a16:creationId xmlns:a16="http://schemas.microsoft.com/office/drawing/2014/main" id="{839BFB8C-1728-4D04-92C0-095F7C5CAC5E}"/>
                </a:ext>
              </a:extLst>
            </p:cNvPr>
            <p:cNvSpPr/>
            <p:nvPr/>
          </p:nvSpPr>
          <p:spPr>
            <a:xfrm>
              <a:off x="812566" y="5939044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2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2"/>
                    <a:pt x="5006" y="9472"/>
                  </a:cubicBezTo>
                  <a:cubicBezTo>
                    <a:pt x="7848" y="9472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6" name="任意多边形: 形状 785">
              <a:extLst>
                <a:ext uri="{FF2B5EF4-FFF2-40B4-BE49-F238E27FC236}">
                  <a16:creationId xmlns:a16="http://schemas.microsoft.com/office/drawing/2014/main" id="{323ED741-A48B-492F-9E79-8977F395E8E1}"/>
                </a:ext>
              </a:extLst>
            </p:cNvPr>
            <p:cNvSpPr/>
            <p:nvPr/>
          </p:nvSpPr>
          <p:spPr>
            <a:xfrm>
              <a:off x="812972" y="6080576"/>
              <a:ext cx="9200" cy="8659"/>
            </a:xfrm>
            <a:custGeom>
              <a:avLst/>
              <a:gdLst>
                <a:gd name="connsiteX0" fmla="*/ 0 w 9200"/>
                <a:gd name="connsiteY0" fmla="*/ 4329 h 8659"/>
                <a:gd name="connsiteX1" fmla="*/ 4600 w 9200"/>
                <a:gd name="connsiteY1" fmla="*/ 8659 h 8659"/>
                <a:gd name="connsiteX2" fmla="*/ 9201 w 9200"/>
                <a:gd name="connsiteY2" fmla="*/ 4329 h 8659"/>
                <a:gd name="connsiteX3" fmla="*/ 4600 w 9200"/>
                <a:gd name="connsiteY3" fmla="*/ 0 h 8659"/>
                <a:gd name="connsiteX4" fmla="*/ 0 w 9200"/>
                <a:gd name="connsiteY4" fmla="*/ 4329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29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29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7" name="任意多边形: 形状 786">
              <a:extLst>
                <a:ext uri="{FF2B5EF4-FFF2-40B4-BE49-F238E27FC236}">
                  <a16:creationId xmlns:a16="http://schemas.microsoft.com/office/drawing/2014/main" id="{F532D971-92D8-4BDB-99C7-8D00DAD8EA21}"/>
                </a:ext>
              </a:extLst>
            </p:cNvPr>
            <p:cNvSpPr/>
            <p:nvPr/>
          </p:nvSpPr>
          <p:spPr>
            <a:xfrm>
              <a:off x="813378" y="6222107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8" name="任意多边形: 形状 787">
              <a:extLst>
                <a:ext uri="{FF2B5EF4-FFF2-40B4-BE49-F238E27FC236}">
                  <a16:creationId xmlns:a16="http://schemas.microsoft.com/office/drawing/2014/main" id="{4CC75D30-F5AB-4517-8F41-C3103A819365}"/>
                </a:ext>
              </a:extLst>
            </p:cNvPr>
            <p:cNvSpPr/>
            <p:nvPr/>
          </p:nvSpPr>
          <p:spPr>
            <a:xfrm>
              <a:off x="813378" y="6363232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9" name="任意多边形: 形状 788">
              <a:extLst>
                <a:ext uri="{FF2B5EF4-FFF2-40B4-BE49-F238E27FC236}">
                  <a16:creationId xmlns:a16="http://schemas.microsoft.com/office/drawing/2014/main" id="{3C74C68D-9036-40CE-A9D5-DA9E1FB0B720}"/>
                </a:ext>
              </a:extLst>
            </p:cNvPr>
            <p:cNvSpPr/>
            <p:nvPr/>
          </p:nvSpPr>
          <p:spPr>
            <a:xfrm>
              <a:off x="813784" y="6504899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2"/>
                    <a:pt x="5881" y="7036"/>
                    <a:pt x="3789" y="7036"/>
                  </a:cubicBezTo>
                  <a:cubicBezTo>
                    <a:pt x="1696" y="7036"/>
                    <a:pt x="0" y="5462"/>
                    <a:pt x="0" y="3518"/>
                  </a:cubicBezTo>
                  <a:cubicBezTo>
                    <a:pt x="0" y="1575"/>
                    <a:pt x="1696" y="0"/>
                    <a:pt x="3789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0" name="任意多边形: 形状 789">
              <a:extLst>
                <a:ext uri="{FF2B5EF4-FFF2-40B4-BE49-F238E27FC236}">
                  <a16:creationId xmlns:a16="http://schemas.microsoft.com/office/drawing/2014/main" id="{CCB99E20-4AA6-481C-B64F-AEAAFA4A7DB1}"/>
                </a:ext>
              </a:extLst>
            </p:cNvPr>
            <p:cNvSpPr/>
            <p:nvPr/>
          </p:nvSpPr>
          <p:spPr>
            <a:xfrm>
              <a:off x="814190" y="6646430"/>
              <a:ext cx="6765" cy="6224"/>
            </a:xfrm>
            <a:custGeom>
              <a:avLst/>
              <a:gdLst>
                <a:gd name="connsiteX0" fmla="*/ 0 w 6765"/>
                <a:gd name="connsiteY0" fmla="*/ 3113 h 6224"/>
                <a:gd name="connsiteX1" fmla="*/ 3383 w 6765"/>
                <a:gd name="connsiteY1" fmla="*/ 6224 h 6224"/>
                <a:gd name="connsiteX2" fmla="*/ 6765 w 6765"/>
                <a:gd name="connsiteY2" fmla="*/ 3113 h 6224"/>
                <a:gd name="connsiteX3" fmla="*/ 3383 w 6765"/>
                <a:gd name="connsiteY3" fmla="*/ 0 h 6224"/>
                <a:gd name="connsiteX4" fmla="*/ 0 w 6765"/>
                <a:gd name="connsiteY4" fmla="*/ 3113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3"/>
                  </a:moveTo>
                  <a:cubicBezTo>
                    <a:pt x="0" y="4872"/>
                    <a:pt x="1488" y="6224"/>
                    <a:pt x="3383" y="6224"/>
                  </a:cubicBezTo>
                  <a:cubicBezTo>
                    <a:pt x="5277" y="6224"/>
                    <a:pt x="6765" y="4872"/>
                    <a:pt x="6765" y="3113"/>
                  </a:cubicBezTo>
                  <a:cubicBezTo>
                    <a:pt x="6765" y="1354"/>
                    <a:pt x="5277" y="0"/>
                    <a:pt x="3383" y="0"/>
                  </a:cubicBezTo>
                  <a:cubicBezTo>
                    <a:pt x="1488" y="0"/>
                    <a:pt x="0" y="1354"/>
                    <a:pt x="0" y="31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1" name="任意多边形: 形状 790">
              <a:extLst>
                <a:ext uri="{FF2B5EF4-FFF2-40B4-BE49-F238E27FC236}">
                  <a16:creationId xmlns:a16="http://schemas.microsoft.com/office/drawing/2014/main" id="{325FAEF3-B798-47D3-9188-A1A8C32220AB}"/>
                </a:ext>
              </a:extLst>
            </p:cNvPr>
            <p:cNvSpPr/>
            <p:nvPr/>
          </p:nvSpPr>
          <p:spPr>
            <a:xfrm>
              <a:off x="814596" y="6787961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3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3"/>
                    <a:pt x="2842" y="5413"/>
                  </a:cubicBezTo>
                  <a:cubicBezTo>
                    <a:pt x="4330" y="5413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2" name="任意多边形: 形状 791">
              <a:extLst>
                <a:ext uri="{FF2B5EF4-FFF2-40B4-BE49-F238E27FC236}">
                  <a16:creationId xmlns:a16="http://schemas.microsoft.com/office/drawing/2014/main" id="{108EE021-68BD-494C-9729-0CAB339CDB91}"/>
                </a:ext>
              </a:extLst>
            </p:cNvPr>
            <p:cNvSpPr/>
            <p:nvPr/>
          </p:nvSpPr>
          <p:spPr>
            <a:xfrm>
              <a:off x="814731" y="6929087"/>
              <a:ext cx="5682" cy="5412"/>
            </a:xfrm>
            <a:custGeom>
              <a:avLst/>
              <a:gdLst>
                <a:gd name="connsiteX0" fmla="*/ 5683 w 5682"/>
                <a:gd name="connsiteY0" fmla="*/ 2706 h 5412"/>
                <a:gd name="connsiteX1" fmla="*/ 2841 w 5682"/>
                <a:gd name="connsiteY1" fmla="*/ 5412 h 5412"/>
                <a:gd name="connsiteX2" fmla="*/ 0 w 5682"/>
                <a:gd name="connsiteY2" fmla="*/ 2706 h 5412"/>
                <a:gd name="connsiteX3" fmla="*/ 2841 w 5682"/>
                <a:gd name="connsiteY3" fmla="*/ 0 h 5412"/>
                <a:gd name="connsiteX4" fmla="*/ 5683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5683" y="2706"/>
                  </a:moveTo>
                  <a:cubicBezTo>
                    <a:pt x="5683" y="4201"/>
                    <a:pt x="4411" y="5412"/>
                    <a:pt x="2841" y="5412"/>
                  </a:cubicBezTo>
                  <a:cubicBezTo>
                    <a:pt x="1272" y="5412"/>
                    <a:pt x="0" y="4201"/>
                    <a:pt x="0" y="2706"/>
                  </a:cubicBezTo>
                  <a:cubicBezTo>
                    <a:pt x="0" y="1211"/>
                    <a:pt x="1272" y="0"/>
                    <a:pt x="2841" y="0"/>
                  </a:cubicBezTo>
                  <a:cubicBezTo>
                    <a:pt x="4411" y="0"/>
                    <a:pt x="5683" y="1211"/>
                    <a:pt x="5683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3" name="任意多边形: 形状 792">
              <a:extLst>
                <a:ext uri="{FF2B5EF4-FFF2-40B4-BE49-F238E27FC236}">
                  <a16:creationId xmlns:a16="http://schemas.microsoft.com/office/drawing/2014/main" id="{BB3AD83E-5E55-46D8-A211-BD34A0BE89A1}"/>
                </a:ext>
              </a:extLst>
            </p:cNvPr>
            <p:cNvSpPr/>
            <p:nvPr/>
          </p:nvSpPr>
          <p:spPr>
            <a:xfrm>
              <a:off x="815002" y="7070618"/>
              <a:ext cx="4871" cy="4599"/>
            </a:xfrm>
            <a:custGeom>
              <a:avLst/>
              <a:gdLst>
                <a:gd name="connsiteX0" fmla="*/ 0 w 4871"/>
                <a:gd name="connsiteY0" fmla="*/ 2300 h 4599"/>
                <a:gd name="connsiteX1" fmla="*/ 2436 w 4871"/>
                <a:gd name="connsiteY1" fmla="*/ 4600 h 4599"/>
                <a:gd name="connsiteX2" fmla="*/ 4871 w 4871"/>
                <a:gd name="connsiteY2" fmla="*/ 2300 h 4599"/>
                <a:gd name="connsiteX3" fmla="*/ 2436 w 4871"/>
                <a:gd name="connsiteY3" fmla="*/ 0 h 4599"/>
                <a:gd name="connsiteX4" fmla="*/ 0 w 4871"/>
                <a:gd name="connsiteY4" fmla="*/ 2300 h 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599">
                  <a:moveTo>
                    <a:pt x="0" y="2300"/>
                  </a:moveTo>
                  <a:cubicBezTo>
                    <a:pt x="0" y="3654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1083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4" name="任意多边形: 形状 793">
              <a:extLst>
                <a:ext uri="{FF2B5EF4-FFF2-40B4-BE49-F238E27FC236}">
                  <a16:creationId xmlns:a16="http://schemas.microsoft.com/office/drawing/2014/main" id="{724D4C6E-099C-459D-BDA8-C44FCC2F5BC4}"/>
                </a:ext>
              </a:extLst>
            </p:cNvPr>
            <p:cNvSpPr/>
            <p:nvPr/>
          </p:nvSpPr>
          <p:spPr>
            <a:xfrm>
              <a:off x="815002" y="7211879"/>
              <a:ext cx="4871" cy="4599"/>
            </a:xfrm>
            <a:custGeom>
              <a:avLst/>
              <a:gdLst>
                <a:gd name="connsiteX0" fmla="*/ 0 w 4871"/>
                <a:gd name="connsiteY0" fmla="*/ 2300 h 4599"/>
                <a:gd name="connsiteX1" fmla="*/ 2436 w 4871"/>
                <a:gd name="connsiteY1" fmla="*/ 4600 h 4599"/>
                <a:gd name="connsiteX2" fmla="*/ 4871 w 4871"/>
                <a:gd name="connsiteY2" fmla="*/ 2300 h 4599"/>
                <a:gd name="connsiteX3" fmla="*/ 2436 w 4871"/>
                <a:gd name="connsiteY3" fmla="*/ 0 h 4599"/>
                <a:gd name="connsiteX4" fmla="*/ 0 w 4871"/>
                <a:gd name="connsiteY4" fmla="*/ 2300 h 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599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5" name="任意多边形: 形状 794">
              <a:extLst>
                <a:ext uri="{FF2B5EF4-FFF2-40B4-BE49-F238E27FC236}">
                  <a16:creationId xmlns:a16="http://schemas.microsoft.com/office/drawing/2014/main" id="{47AA400A-40E6-4164-8A44-2C182A8C056F}"/>
                </a:ext>
              </a:extLst>
            </p:cNvPr>
            <p:cNvSpPr/>
            <p:nvPr/>
          </p:nvSpPr>
          <p:spPr>
            <a:xfrm>
              <a:off x="625842" y="-1012359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6" name="任意多边形: 形状 795">
              <a:extLst>
                <a:ext uri="{FF2B5EF4-FFF2-40B4-BE49-F238E27FC236}">
                  <a16:creationId xmlns:a16="http://schemas.microsoft.com/office/drawing/2014/main" id="{A584502F-AD3C-4CF3-8427-43F14A81E939}"/>
                </a:ext>
              </a:extLst>
            </p:cNvPr>
            <p:cNvSpPr/>
            <p:nvPr/>
          </p:nvSpPr>
          <p:spPr>
            <a:xfrm>
              <a:off x="625842" y="-871233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7" name="任意多边形: 形状 796">
              <a:extLst>
                <a:ext uri="{FF2B5EF4-FFF2-40B4-BE49-F238E27FC236}">
                  <a16:creationId xmlns:a16="http://schemas.microsoft.com/office/drawing/2014/main" id="{C38D058B-88E8-45A6-9CB3-01F70DCF1F0E}"/>
                </a:ext>
              </a:extLst>
            </p:cNvPr>
            <p:cNvSpPr/>
            <p:nvPr/>
          </p:nvSpPr>
          <p:spPr>
            <a:xfrm>
              <a:off x="627060" y="-728755"/>
              <a:ext cx="81454" cy="76583"/>
            </a:xfrm>
            <a:custGeom>
              <a:avLst/>
              <a:gdLst>
                <a:gd name="connsiteX0" fmla="*/ 81455 w 81454"/>
                <a:gd name="connsiteY0" fmla="*/ 38292 h 76583"/>
                <a:gd name="connsiteX1" fmla="*/ 40727 w 81454"/>
                <a:gd name="connsiteY1" fmla="*/ 76584 h 76583"/>
                <a:gd name="connsiteX2" fmla="*/ 0 w 81454"/>
                <a:gd name="connsiteY2" fmla="*/ 38292 h 76583"/>
                <a:gd name="connsiteX3" fmla="*/ 40727 w 81454"/>
                <a:gd name="connsiteY3" fmla="*/ 0 h 76583"/>
                <a:gd name="connsiteX4" fmla="*/ 81455 w 81454"/>
                <a:gd name="connsiteY4" fmla="*/ 38292 h 7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583">
                  <a:moveTo>
                    <a:pt x="81455" y="38292"/>
                  </a:moveTo>
                  <a:cubicBezTo>
                    <a:pt x="81455" y="59440"/>
                    <a:pt x="63221" y="76584"/>
                    <a:pt x="40727" y="76584"/>
                  </a:cubicBezTo>
                  <a:cubicBezTo>
                    <a:pt x="18234" y="76584"/>
                    <a:pt x="0" y="59440"/>
                    <a:pt x="0" y="38292"/>
                  </a:cubicBezTo>
                  <a:cubicBezTo>
                    <a:pt x="0" y="17144"/>
                    <a:pt x="18234" y="0"/>
                    <a:pt x="40727" y="0"/>
                  </a:cubicBezTo>
                  <a:cubicBezTo>
                    <a:pt x="63221" y="0"/>
                    <a:pt x="81455" y="17144"/>
                    <a:pt x="81455" y="382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8" name="任意多边形: 形状 797">
              <a:extLst>
                <a:ext uri="{FF2B5EF4-FFF2-40B4-BE49-F238E27FC236}">
                  <a16:creationId xmlns:a16="http://schemas.microsoft.com/office/drawing/2014/main" id="{314D10D9-783D-43E2-A507-1451649DD66A}"/>
                </a:ext>
              </a:extLst>
            </p:cNvPr>
            <p:cNvSpPr/>
            <p:nvPr/>
          </p:nvSpPr>
          <p:spPr>
            <a:xfrm>
              <a:off x="628007" y="-586953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0"/>
                    <a:pt x="0" y="16778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9" name="任意多边形: 形状 798">
              <a:extLst>
                <a:ext uri="{FF2B5EF4-FFF2-40B4-BE49-F238E27FC236}">
                  <a16:creationId xmlns:a16="http://schemas.microsoft.com/office/drawing/2014/main" id="{F696B1F5-F07E-45FE-BBA3-1A7EA4DEF469}"/>
                </a:ext>
              </a:extLst>
            </p:cNvPr>
            <p:cNvSpPr/>
            <p:nvPr/>
          </p:nvSpPr>
          <p:spPr>
            <a:xfrm>
              <a:off x="629225" y="-444610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319" y="0"/>
                    <a:pt x="0" y="16237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0" name="任意多边形: 形状 799">
              <a:extLst>
                <a:ext uri="{FF2B5EF4-FFF2-40B4-BE49-F238E27FC236}">
                  <a16:creationId xmlns:a16="http://schemas.microsoft.com/office/drawing/2014/main" id="{76511C87-E4B0-4A92-83BF-FBF22590AAA1}"/>
                </a:ext>
              </a:extLst>
            </p:cNvPr>
            <p:cNvSpPr/>
            <p:nvPr/>
          </p:nvSpPr>
          <p:spPr>
            <a:xfrm>
              <a:off x="630037" y="-302673"/>
              <a:ext cx="75501" cy="71171"/>
            </a:xfrm>
            <a:custGeom>
              <a:avLst/>
              <a:gdLst>
                <a:gd name="connsiteX0" fmla="*/ 75501 w 75501"/>
                <a:gd name="connsiteY0" fmla="*/ 35586 h 71171"/>
                <a:gd name="connsiteX1" fmla="*/ 37751 w 75501"/>
                <a:gd name="connsiteY1" fmla="*/ 71172 h 71171"/>
                <a:gd name="connsiteX2" fmla="*/ 0 w 75501"/>
                <a:gd name="connsiteY2" fmla="*/ 35586 h 71171"/>
                <a:gd name="connsiteX3" fmla="*/ 37751 w 75501"/>
                <a:gd name="connsiteY3" fmla="*/ 0 h 71171"/>
                <a:gd name="connsiteX4" fmla="*/ 75501 w 75501"/>
                <a:gd name="connsiteY4" fmla="*/ 35586 h 7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1">
                  <a:moveTo>
                    <a:pt x="75501" y="35586"/>
                  </a:moveTo>
                  <a:cubicBezTo>
                    <a:pt x="75501" y="55239"/>
                    <a:pt x="58600" y="71172"/>
                    <a:pt x="37751" y="71172"/>
                  </a:cubicBezTo>
                  <a:cubicBezTo>
                    <a:pt x="16902" y="71172"/>
                    <a:pt x="0" y="55239"/>
                    <a:pt x="0" y="35586"/>
                  </a:cubicBezTo>
                  <a:cubicBezTo>
                    <a:pt x="0" y="15932"/>
                    <a:pt x="16901" y="0"/>
                    <a:pt x="37751" y="0"/>
                  </a:cubicBezTo>
                  <a:cubicBezTo>
                    <a:pt x="58600" y="0"/>
                    <a:pt x="75501" y="15932"/>
                    <a:pt x="75501" y="355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1" name="任意多边形: 形状 800">
              <a:extLst>
                <a:ext uri="{FF2B5EF4-FFF2-40B4-BE49-F238E27FC236}">
                  <a16:creationId xmlns:a16="http://schemas.microsoft.com/office/drawing/2014/main" id="{D31C4FC1-8B1E-44FE-8574-61317B406B76}"/>
                </a:ext>
              </a:extLst>
            </p:cNvPr>
            <p:cNvSpPr/>
            <p:nvPr/>
          </p:nvSpPr>
          <p:spPr>
            <a:xfrm>
              <a:off x="631254" y="-160465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135"/>
                    <a:pt x="0" y="15560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2" name="任意多边形: 形状 801">
              <a:extLst>
                <a:ext uri="{FF2B5EF4-FFF2-40B4-BE49-F238E27FC236}">
                  <a16:creationId xmlns:a16="http://schemas.microsoft.com/office/drawing/2014/main" id="{8B632052-66CC-47BC-868B-068B16208C31}"/>
                </a:ext>
              </a:extLst>
            </p:cNvPr>
            <p:cNvSpPr/>
            <p:nvPr/>
          </p:nvSpPr>
          <p:spPr>
            <a:xfrm>
              <a:off x="632066" y="-18393"/>
              <a:ext cx="71442" cy="67382"/>
            </a:xfrm>
            <a:custGeom>
              <a:avLst/>
              <a:gdLst>
                <a:gd name="connsiteX0" fmla="*/ 71442 w 71442"/>
                <a:gd name="connsiteY0" fmla="*/ 33692 h 67382"/>
                <a:gd name="connsiteX1" fmla="*/ 35721 w 71442"/>
                <a:gd name="connsiteY1" fmla="*/ 67383 h 67382"/>
                <a:gd name="connsiteX2" fmla="*/ 0 w 71442"/>
                <a:gd name="connsiteY2" fmla="*/ 33692 h 67382"/>
                <a:gd name="connsiteX3" fmla="*/ 35721 w 71442"/>
                <a:gd name="connsiteY3" fmla="*/ 0 h 67382"/>
                <a:gd name="connsiteX4" fmla="*/ 71442 w 71442"/>
                <a:gd name="connsiteY4" fmla="*/ 33692 h 6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2">
                  <a:moveTo>
                    <a:pt x="71442" y="33692"/>
                  </a:moveTo>
                  <a:cubicBezTo>
                    <a:pt x="71442" y="52299"/>
                    <a:pt x="55449" y="67383"/>
                    <a:pt x="35721" y="67383"/>
                  </a:cubicBezTo>
                  <a:cubicBezTo>
                    <a:pt x="15993" y="67383"/>
                    <a:pt x="0" y="52299"/>
                    <a:pt x="0" y="33692"/>
                  </a:cubicBezTo>
                  <a:cubicBezTo>
                    <a:pt x="0" y="15084"/>
                    <a:pt x="15993" y="0"/>
                    <a:pt x="35721" y="0"/>
                  </a:cubicBezTo>
                  <a:cubicBezTo>
                    <a:pt x="55449" y="0"/>
                    <a:pt x="71442" y="15084"/>
                    <a:pt x="71442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3" name="任意多边形: 形状 802">
              <a:extLst>
                <a:ext uri="{FF2B5EF4-FFF2-40B4-BE49-F238E27FC236}">
                  <a16:creationId xmlns:a16="http://schemas.microsoft.com/office/drawing/2014/main" id="{82F62A42-C8BF-421E-9876-2FF6173B71F7}"/>
                </a:ext>
              </a:extLst>
            </p:cNvPr>
            <p:cNvSpPr/>
            <p:nvPr/>
          </p:nvSpPr>
          <p:spPr>
            <a:xfrm>
              <a:off x="633419" y="123950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70"/>
                    <a:pt x="15425" y="64947"/>
                    <a:pt x="34503" y="64947"/>
                  </a:cubicBezTo>
                  <a:cubicBezTo>
                    <a:pt x="53582" y="64947"/>
                    <a:pt x="69007" y="50334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478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4" name="任意多边形: 形状 803">
              <a:extLst>
                <a:ext uri="{FF2B5EF4-FFF2-40B4-BE49-F238E27FC236}">
                  <a16:creationId xmlns:a16="http://schemas.microsoft.com/office/drawing/2014/main" id="{9BA5310B-8B2A-439F-9B8A-1DCE722FCCEA}"/>
                </a:ext>
              </a:extLst>
            </p:cNvPr>
            <p:cNvSpPr/>
            <p:nvPr/>
          </p:nvSpPr>
          <p:spPr>
            <a:xfrm>
              <a:off x="634096" y="265887"/>
              <a:ext cx="67382" cy="63323"/>
            </a:xfrm>
            <a:custGeom>
              <a:avLst/>
              <a:gdLst>
                <a:gd name="connsiteX0" fmla="*/ 67383 w 67382"/>
                <a:gd name="connsiteY0" fmla="*/ 31662 h 63323"/>
                <a:gd name="connsiteX1" fmla="*/ 33692 w 67382"/>
                <a:gd name="connsiteY1" fmla="*/ 63324 h 63323"/>
                <a:gd name="connsiteX2" fmla="*/ 0 w 67382"/>
                <a:gd name="connsiteY2" fmla="*/ 31662 h 63323"/>
                <a:gd name="connsiteX3" fmla="*/ 33692 w 67382"/>
                <a:gd name="connsiteY3" fmla="*/ 0 h 63323"/>
                <a:gd name="connsiteX4" fmla="*/ 67383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67383" y="31662"/>
                  </a:moveTo>
                  <a:cubicBezTo>
                    <a:pt x="67383" y="49148"/>
                    <a:pt x="52299" y="63324"/>
                    <a:pt x="33692" y="63324"/>
                  </a:cubicBezTo>
                  <a:cubicBezTo>
                    <a:pt x="15084" y="63324"/>
                    <a:pt x="0" y="49148"/>
                    <a:pt x="0" y="31662"/>
                  </a:cubicBezTo>
                  <a:cubicBezTo>
                    <a:pt x="0" y="14176"/>
                    <a:pt x="15084" y="0"/>
                    <a:pt x="33692" y="0"/>
                  </a:cubicBezTo>
                  <a:cubicBezTo>
                    <a:pt x="52299" y="0"/>
                    <a:pt x="67383" y="14176"/>
                    <a:pt x="67383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5" name="任意多边形: 形状 804">
              <a:extLst>
                <a:ext uri="{FF2B5EF4-FFF2-40B4-BE49-F238E27FC236}">
                  <a16:creationId xmlns:a16="http://schemas.microsoft.com/office/drawing/2014/main" id="{E111E0D9-6403-4482-9707-F255FDE92A0B}"/>
                </a:ext>
              </a:extLst>
            </p:cNvPr>
            <p:cNvSpPr/>
            <p:nvPr/>
          </p:nvSpPr>
          <p:spPr>
            <a:xfrm>
              <a:off x="635449" y="408095"/>
              <a:ext cx="64676" cy="61158"/>
            </a:xfrm>
            <a:custGeom>
              <a:avLst/>
              <a:gdLst>
                <a:gd name="connsiteX0" fmla="*/ 64677 w 64676"/>
                <a:gd name="connsiteY0" fmla="*/ 30579 h 61158"/>
                <a:gd name="connsiteX1" fmla="*/ 32338 w 64676"/>
                <a:gd name="connsiteY1" fmla="*/ 61159 h 61158"/>
                <a:gd name="connsiteX2" fmla="*/ 0 w 64676"/>
                <a:gd name="connsiteY2" fmla="*/ 30579 h 61158"/>
                <a:gd name="connsiteX3" fmla="*/ 32338 w 64676"/>
                <a:gd name="connsiteY3" fmla="*/ 0 h 61158"/>
                <a:gd name="connsiteX4" fmla="*/ 64677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64677" y="30579"/>
                  </a:moveTo>
                  <a:cubicBezTo>
                    <a:pt x="64677" y="47468"/>
                    <a:pt x="50198" y="61159"/>
                    <a:pt x="32338" y="61159"/>
                  </a:cubicBezTo>
                  <a:cubicBezTo>
                    <a:pt x="14478" y="61159"/>
                    <a:pt x="0" y="47468"/>
                    <a:pt x="0" y="30579"/>
                  </a:cubicBezTo>
                  <a:cubicBezTo>
                    <a:pt x="0" y="13691"/>
                    <a:pt x="14478" y="0"/>
                    <a:pt x="32338" y="0"/>
                  </a:cubicBezTo>
                  <a:cubicBezTo>
                    <a:pt x="50198" y="0"/>
                    <a:pt x="64677" y="13691"/>
                    <a:pt x="64677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6" name="任意多边形: 形状 805">
              <a:extLst>
                <a:ext uri="{FF2B5EF4-FFF2-40B4-BE49-F238E27FC236}">
                  <a16:creationId xmlns:a16="http://schemas.microsoft.com/office/drawing/2014/main" id="{5FC6EC2C-2058-4FB3-B625-68D4F2C9B92A}"/>
                </a:ext>
              </a:extLst>
            </p:cNvPr>
            <p:cNvSpPr/>
            <p:nvPr/>
          </p:nvSpPr>
          <p:spPr>
            <a:xfrm>
              <a:off x="636667" y="550573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3"/>
                    <a:pt x="31121" y="58723"/>
                  </a:cubicBezTo>
                  <a:cubicBezTo>
                    <a:pt x="48305" y="58723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7" name="任意多边形: 形状 806">
              <a:extLst>
                <a:ext uri="{FF2B5EF4-FFF2-40B4-BE49-F238E27FC236}">
                  <a16:creationId xmlns:a16="http://schemas.microsoft.com/office/drawing/2014/main" id="{5B40E252-3BB9-428C-9CE0-1427F54BFE5F}"/>
                </a:ext>
              </a:extLst>
            </p:cNvPr>
            <p:cNvSpPr/>
            <p:nvPr/>
          </p:nvSpPr>
          <p:spPr>
            <a:xfrm>
              <a:off x="637479" y="692510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666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8" name="任意多边形: 形状 807">
              <a:extLst>
                <a:ext uri="{FF2B5EF4-FFF2-40B4-BE49-F238E27FC236}">
                  <a16:creationId xmlns:a16="http://schemas.microsoft.com/office/drawing/2014/main" id="{C68569E4-7DEE-482A-829D-458DCCBAD3D0}"/>
                </a:ext>
              </a:extLst>
            </p:cNvPr>
            <p:cNvSpPr/>
            <p:nvPr/>
          </p:nvSpPr>
          <p:spPr>
            <a:xfrm>
              <a:off x="638290" y="834447"/>
              <a:ext cx="58993" cy="55476"/>
            </a:xfrm>
            <a:custGeom>
              <a:avLst/>
              <a:gdLst>
                <a:gd name="connsiteX0" fmla="*/ 0 w 58993"/>
                <a:gd name="connsiteY0" fmla="*/ 27738 h 55476"/>
                <a:gd name="connsiteX1" fmla="*/ 29497 w 58993"/>
                <a:gd name="connsiteY1" fmla="*/ 55476 h 55476"/>
                <a:gd name="connsiteX2" fmla="*/ 58994 w 58993"/>
                <a:gd name="connsiteY2" fmla="*/ 27738 h 55476"/>
                <a:gd name="connsiteX3" fmla="*/ 29497 w 58993"/>
                <a:gd name="connsiteY3" fmla="*/ 0 h 55476"/>
                <a:gd name="connsiteX4" fmla="*/ 0 w 58993"/>
                <a:gd name="connsiteY4" fmla="*/ 27738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260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9" name="任意多边形: 形状 808">
              <a:extLst>
                <a:ext uri="{FF2B5EF4-FFF2-40B4-BE49-F238E27FC236}">
                  <a16:creationId xmlns:a16="http://schemas.microsoft.com/office/drawing/2014/main" id="{580648CA-242F-42B2-B2AB-4EDF045B7FA0}"/>
                </a:ext>
              </a:extLst>
            </p:cNvPr>
            <p:cNvSpPr/>
            <p:nvPr/>
          </p:nvSpPr>
          <p:spPr>
            <a:xfrm>
              <a:off x="639237" y="976249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719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0" name="任意多边形: 形状 809">
              <a:extLst>
                <a:ext uri="{FF2B5EF4-FFF2-40B4-BE49-F238E27FC236}">
                  <a16:creationId xmlns:a16="http://schemas.microsoft.com/office/drawing/2014/main" id="{F16AACD2-6A39-48E4-801C-D0F205E13FC1}"/>
                </a:ext>
              </a:extLst>
            </p:cNvPr>
            <p:cNvSpPr/>
            <p:nvPr/>
          </p:nvSpPr>
          <p:spPr>
            <a:xfrm>
              <a:off x="640049" y="1118186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6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8"/>
                    <a:pt x="12448" y="52499"/>
                    <a:pt x="27873" y="52499"/>
                  </a:cubicBezTo>
                  <a:cubicBezTo>
                    <a:pt x="43298" y="52499"/>
                    <a:pt x="55746" y="40728"/>
                    <a:pt x="55746" y="26250"/>
                  </a:cubicBezTo>
                  <a:cubicBezTo>
                    <a:pt x="55746" y="11772"/>
                    <a:pt x="43298" y="0"/>
                    <a:pt x="27873" y="0"/>
                  </a:cubicBezTo>
                  <a:cubicBezTo>
                    <a:pt x="12448" y="135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1" name="任意多边形: 形状 810">
              <a:extLst>
                <a:ext uri="{FF2B5EF4-FFF2-40B4-BE49-F238E27FC236}">
                  <a16:creationId xmlns:a16="http://schemas.microsoft.com/office/drawing/2014/main" id="{01559CED-9BE7-420A-B3F8-FFB5005B4015}"/>
                </a:ext>
              </a:extLst>
            </p:cNvPr>
            <p:cNvSpPr/>
            <p:nvPr/>
          </p:nvSpPr>
          <p:spPr>
            <a:xfrm>
              <a:off x="641267" y="1260664"/>
              <a:ext cx="53040" cy="50065"/>
            </a:xfrm>
            <a:custGeom>
              <a:avLst/>
              <a:gdLst>
                <a:gd name="connsiteX0" fmla="*/ 0 w 53040"/>
                <a:gd name="connsiteY0" fmla="*/ 25033 h 50065"/>
                <a:gd name="connsiteX1" fmla="*/ 26520 w 53040"/>
                <a:gd name="connsiteY1" fmla="*/ 50065 h 50065"/>
                <a:gd name="connsiteX2" fmla="*/ 53040 w 53040"/>
                <a:gd name="connsiteY2" fmla="*/ 25033 h 50065"/>
                <a:gd name="connsiteX3" fmla="*/ 26520 w 53040"/>
                <a:gd name="connsiteY3" fmla="*/ 1 h 50065"/>
                <a:gd name="connsiteX4" fmla="*/ 0 w 53040"/>
                <a:gd name="connsiteY4" fmla="*/ 25033 h 5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5">
                  <a:moveTo>
                    <a:pt x="0" y="25033"/>
                  </a:moveTo>
                  <a:cubicBezTo>
                    <a:pt x="0" y="38834"/>
                    <a:pt x="11907" y="50065"/>
                    <a:pt x="26520" y="50065"/>
                  </a:cubicBezTo>
                  <a:cubicBezTo>
                    <a:pt x="41133" y="50065"/>
                    <a:pt x="53040" y="38834"/>
                    <a:pt x="53040" y="25033"/>
                  </a:cubicBezTo>
                  <a:cubicBezTo>
                    <a:pt x="53040" y="11232"/>
                    <a:pt x="41133" y="1"/>
                    <a:pt x="26520" y="1"/>
                  </a:cubicBezTo>
                  <a:cubicBezTo>
                    <a:pt x="11907" y="-134"/>
                    <a:pt x="0" y="11096"/>
                    <a:pt x="0" y="250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2" name="任意多边形: 形状 811">
              <a:extLst>
                <a:ext uri="{FF2B5EF4-FFF2-40B4-BE49-F238E27FC236}">
                  <a16:creationId xmlns:a16="http://schemas.microsoft.com/office/drawing/2014/main" id="{85A52507-086C-453E-9CAF-0C9C3307CB6E}"/>
                </a:ext>
              </a:extLst>
            </p:cNvPr>
            <p:cNvSpPr/>
            <p:nvPr/>
          </p:nvSpPr>
          <p:spPr>
            <a:xfrm>
              <a:off x="642079" y="1402602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3" name="任意多边形: 形状 812">
              <a:extLst>
                <a:ext uri="{FF2B5EF4-FFF2-40B4-BE49-F238E27FC236}">
                  <a16:creationId xmlns:a16="http://schemas.microsoft.com/office/drawing/2014/main" id="{AC37C170-F2C2-452F-BBEA-27D2B458B11A}"/>
                </a:ext>
              </a:extLst>
            </p:cNvPr>
            <p:cNvSpPr/>
            <p:nvPr/>
          </p:nvSpPr>
          <p:spPr>
            <a:xfrm>
              <a:off x="642891" y="1544404"/>
              <a:ext cx="49793" cy="47087"/>
            </a:xfrm>
            <a:custGeom>
              <a:avLst/>
              <a:gdLst>
                <a:gd name="connsiteX0" fmla="*/ 0 w 49793"/>
                <a:gd name="connsiteY0" fmla="*/ 23544 h 47087"/>
                <a:gd name="connsiteX1" fmla="*/ 24896 w 49793"/>
                <a:gd name="connsiteY1" fmla="*/ 47087 h 47087"/>
                <a:gd name="connsiteX2" fmla="*/ 49793 w 49793"/>
                <a:gd name="connsiteY2" fmla="*/ 23544 h 47087"/>
                <a:gd name="connsiteX3" fmla="*/ 24896 w 49793"/>
                <a:gd name="connsiteY3" fmla="*/ 0 h 47087"/>
                <a:gd name="connsiteX4" fmla="*/ 0 w 49793"/>
                <a:gd name="connsiteY4" fmla="*/ 23544 h 4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7">
                  <a:moveTo>
                    <a:pt x="0" y="23544"/>
                  </a:moveTo>
                  <a:cubicBezTo>
                    <a:pt x="0" y="36533"/>
                    <a:pt x="11095" y="47087"/>
                    <a:pt x="24896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6" y="0"/>
                  </a:cubicBezTo>
                  <a:cubicBezTo>
                    <a:pt x="11231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4" name="任意多边形: 形状 813">
              <a:extLst>
                <a:ext uri="{FF2B5EF4-FFF2-40B4-BE49-F238E27FC236}">
                  <a16:creationId xmlns:a16="http://schemas.microsoft.com/office/drawing/2014/main" id="{B74CB3D5-AF26-461F-8A6A-0678CBFC39C1}"/>
                </a:ext>
              </a:extLst>
            </p:cNvPr>
            <p:cNvSpPr/>
            <p:nvPr/>
          </p:nvSpPr>
          <p:spPr>
            <a:xfrm>
              <a:off x="643703" y="1686341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5" name="任意多边形: 形状 814">
              <a:extLst>
                <a:ext uri="{FF2B5EF4-FFF2-40B4-BE49-F238E27FC236}">
                  <a16:creationId xmlns:a16="http://schemas.microsoft.com/office/drawing/2014/main" id="{ED8F7F09-4305-4AF2-B883-AC6B228B54B7}"/>
                </a:ext>
              </a:extLst>
            </p:cNvPr>
            <p:cNvSpPr/>
            <p:nvPr/>
          </p:nvSpPr>
          <p:spPr>
            <a:xfrm>
              <a:off x="644650" y="1828278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283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6" name="任意多边形: 形状 815">
              <a:extLst>
                <a:ext uri="{FF2B5EF4-FFF2-40B4-BE49-F238E27FC236}">
                  <a16:creationId xmlns:a16="http://schemas.microsoft.com/office/drawing/2014/main" id="{CC42D1D0-BA43-438B-9A21-14460E196578}"/>
                </a:ext>
              </a:extLst>
            </p:cNvPr>
            <p:cNvSpPr/>
            <p:nvPr/>
          </p:nvSpPr>
          <p:spPr>
            <a:xfrm>
              <a:off x="645868" y="1970755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4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337"/>
                    <a:pt x="34233" y="1"/>
                    <a:pt x="22055" y="1"/>
                  </a:cubicBezTo>
                  <a:cubicBezTo>
                    <a:pt x="9877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7" name="任意多边形: 形状 816">
              <a:extLst>
                <a:ext uri="{FF2B5EF4-FFF2-40B4-BE49-F238E27FC236}">
                  <a16:creationId xmlns:a16="http://schemas.microsoft.com/office/drawing/2014/main" id="{E3DFF394-D9B8-45C7-A7FA-C4575D1CB008}"/>
                </a:ext>
              </a:extLst>
            </p:cNvPr>
            <p:cNvSpPr/>
            <p:nvPr/>
          </p:nvSpPr>
          <p:spPr>
            <a:xfrm>
              <a:off x="646679" y="211255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1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8" name="任意多边形: 形状 817">
              <a:extLst>
                <a:ext uri="{FF2B5EF4-FFF2-40B4-BE49-F238E27FC236}">
                  <a16:creationId xmlns:a16="http://schemas.microsoft.com/office/drawing/2014/main" id="{22C63DF8-FEE3-4614-8FFF-0240AC00630E}"/>
                </a:ext>
              </a:extLst>
            </p:cNvPr>
            <p:cNvSpPr/>
            <p:nvPr/>
          </p:nvSpPr>
          <p:spPr>
            <a:xfrm>
              <a:off x="647085" y="2254090"/>
              <a:ext cx="41403" cy="39239"/>
            </a:xfrm>
            <a:custGeom>
              <a:avLst/>
              <a:gdLst>
                <a:gd name="connsiteX0" fmla="*/ 0 w 41403"/>
                <a:gd name="connsiteY0" fmla="*/ 19620 h 39239"/>
                <a:gd name="connsiteX1" fmla="*/ 20702 w 41403"/>
                <a:gd name="connsiteY1" fmla="*/ 39239 h 39239"/>
                <a:gd name="connsiteX2" fmla="*/ 41404 w 41403"/>
                <a:gd name="connsiteY2" fmla="*/ 19620 h 39239"/>
                <a:gd name="connsiteX3" fmla="*/ 20702 w 41403"/>
                <a:gd name="connsiteY3" fmla="*/ 0 h 39239"/>
                <a:gd name="connsiteX4" fmla="*/ 0 w 41403"/>
                <a:gd name="connsiteY4" fmla="*/ 19620 h 3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9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9" name="任意多边形: 形状 818">
              <a:extLst>
                <a:ext uri="{FF2B5EF4-FFF2-40B4-BE49-F238E27FC236}">
                  <a16:creationId xmlns:a16="http://schemas.microsoft.com/office/drawing/2014/main" id="{54840C23-8235-4014-AAD3-AC5B12E52FE4}"/>
                </a:ext>
              </a:extLst>
            </p:cNvPr>
            <p:cNvSpPr/>
            <p:nvPr/>
          </p:nvSpPr>
          <p:spPr>
            <a:xfrm>
              <a:off x="648303" y="2396433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0" name="任意多边形: 形状 819">
              <a:extLst>
                <a:ext uri="{FF2B5EF4-FFF2-40B4-BE49-F238E27FC236}">
                  <a16:creationId xmlns:a16="http://schemas.microsoft.com/office/drawing/2014/main" id="{B43660BD-47F0-4C9A-AEB1-3AE08B011B9A}"/>
                </a:ext>
              </a:extLst>
            </p:cNvPr>
            <p:cNvSpPr/>
            <p:nvPr/>
          </p:nvSpPr>
          <p:spPr>
            <a:xfrm>
              <a:off x="648709" y="2538098"/>
              <a:ext cx="38156" cy="35993"/>
            </a:xfrm>
            <a:custGeom>
              <a:avLst/>
              <a:gdLst>
                <a:gd name="connsiteX0" fmla="*/ 0 w 38156"/>
                <a:gd name="connsiteY0" fmla="*/ 17997 h 35993"/>
                <a:gd name="connsiteX1" fmla="*/ 19078 w 38156"/>
                <a:gd name="connsiteY1" fmla="*/ 35993 h 35993"/>
                <a:gd name="connsiteX2" fmla="*/ 38157 w 38156"/>
                <a:gd name="connsiteY2" fmla="*/ 17997 h 35993"/>
                <a:gd name="connsiteX3" fmla="*/ 19078 w 38156"/>
                <a:gd name="connsiteY3" fmla="*/ 2 h 35993"/>
                <a:gd name="connsiteX4" fmla="*/ 0 w 38156"/>
                <a:gd name="connsiteY4" fmla="*/ 17997 h 3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3">
                  <a:moveTo>
                    <a:pt x="0" y="17997"/>
                  </a:moveTo>
                  <a:cubicBezTo>
                    <a:pt x="0" y="27875"/>
                    <a:pt x="8524" y="35993"/>
                    <a:pt x="19078" y="35993"/>
                  </a:cubicBezTo>
                  <a:cubicBezTo>
                    <a:pt x="29632" y="35993"/>
                    <a:pt x="38157" y="27875"/>
                    <a:pt x="38157" y="17997"/>
                  </a:cubicBezTo>
                  <a:cubicBezTo>
                    <a:pt x="38157" y="7985"/>
                    <a:pt x="29632" y="2"/>
                    <a:pt x="19078" y="2"/>
                  </a:cubicBezTo>
                  <a:cubicBezTo>
                    <a:pt x="8524" y="-134"/>
                    <a:pt x="0" y="7985"/>
                    <a:pt x="0" y="179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1" name="任意多边形: 形状 820">
              <a:extLst>
                <a:ext uri="{FF2B5EF4-FFF2-40B4-BE49-F238E27FC236}">
                  <a16:creationId xmlns:a16="http://schemas.microsoft.com/office/drawing/2014/main" id="{8772990B-5F3B-44B1-B418-7CD79258258F}"/>
                </a:ext>
              </a:extLst>
            </p:cNvPr>
            <p:cNvSpPr/>
            <p:nvPr/>
          </p:nvSpPr>
          <p:spPr>
            <a:xfrm>
              <a:off x="649521" y="2680035"/>
              <a:ext cx="36532" cy="34369"/>
            </a:xfrm>
            <a:custGeom>
              <a:avLst/>
              <a:gdLst>
                <a:gd name="connsiteX0" fmla="*/ 0 w 36532"/>
                <a:gd name="connsiteY0" fmla="*/ 17186 h 34369"/>
                <a:gd name="connsiteX1" fmla="*/ 18266 w 36532"/>
                <a:gd name="connsiteY1" fmla="*/ 34370 h 34369"/>
                <a:gd name="connsiteX2" fmla="*/ 36533 w 36532"/>
                <a:gd name="connsiteY2" fmla="*/ 17186 h 34369"/>
                <a:gd name="connsiteX3" fmla="*/ 18266 w 36532"/>
                <a:gd name="connsiteY3" fmla="*/ 2 h 34369"/>
                <a:gd name="connsiteX4" fmla="*/ 0 w 36532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9">
                  <a:moveTo>
                    <a:pt x="0" y="17186"/>
                  </a:moveTo>
                  <a:cubicBezTo>
                    <a:pt x="0" y="26657"/>
                    <a:pt x="8118" y="34370"/>
                    <a:pt x="18266" y="34370"/>
                  </a:cubicBezTo>
                  <a:cubicBezTo>
                    <a:pt x="28414" y="34370"/>
                    <a:pt x="36533" y="26657"/>
                    <a:pt x="36533" y="17186"/>
                  </a:cubicBezTo>
                  <a:cubicBezTo>
                    <a:pt x="36533" y="7714"/>
                    <a:pt x="28414" y="2"/>
                    <a:pt x="18266" y="2"/>
                  </a:cubicBezTo>
                  <a:cubicBezTo>
                    <a:pt x="8254" y="-133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2" name="任意多边形: 形状 821">
              <a:extLst>
                <a:ext uri="{FF2B5EF4-FFF2-40B4-BE49-F238E27FC236}">
                  <a16:creationId xmlns:a16="http://schemas.microsoft.com/office/drawing/2014/main" id="{E0C76467-C4F3-4C44-A47E-EC91A965595D}"/>
                </a:ext>
              </a:extLst>
            </p:cNvPr>
            <p:cNvSpPr/>
            <p:nvPr/>
          </p:nvSpPr>
          <p:spPr>
            <a:xfrm>
              <a:off x="650333" y="2821974"/>
              <a:ext cx="34909" cy="32744"/>
            </a:xfrm>
            <a:custGeom>
              <a:avLst/>
              <a:gdLst>
                <a:gd name="connsiteX0" fmla="*/ 0 w 34909"/>
                <a:gd name="connsiteY0" fmla="*/ 16372 h 32744"/>
                <a:gd name="connsiteX1" fmla="*/ 17455 w 34909"/>
                <a:gd name="connsiteY1" fmla="*/ 32744 h 32744"/>
                <a:gd name="connsiteX2" fmla="*/ 34909 w 34909"/>
                <a:gd name="connsiteY2" fmla="*/ 16372 h 32744"/>
                <a:gd name="connsiteX3" fmla="*/ 17455 w 34909"/>
                <a:gd name="connsiteY3" fmla="*/ 0 h 32744"/>
                <a:gd name="connsiteX4" fmla="*/ 0 w 34909"/>
                <a:gd name="connsiteY4" fmla="*/ 16372 h 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4">
                  <a:moveTo>
                    <a:pt x="0" y="16372"/>
                  </a:moveTo>
                  <a:cubicBezTo>
                    <a:pt x="0" y="25438"/>
                    <a:pt x="7848" y="32744"/>
                    <a:pt x="17455" y="32744"/>
                  </a:cubicBezTo>
                  <a:cubicBezTo>
                    <a:pt x="27061" y="32744"/>
                    <a:pt x="34909" y="25438"/>
                    <a:pt x="34909" y="16372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848" y="0"/>
                    <a:pt x="0" y="7306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3" name="任意多边形: 形状 822">
              <a:extLst>
                <a:ext uri="{FF2B5EF4-FFF2-40B4-BE49-F238E27FC236}">
                  <a16:creationId xmlns:a16="http://schemas.microsoft.com/office/drawing/2014/main" id="{243540FF-4FFE-44AB-B249-822D6930804A}"/>
                </a:ext>
              </a:extLst>
            </p:cNvPr>
            <p:cNvSpPr/>
            <p:nvPr/>
          </p:nvSpPr>
          <p:spPr>
            <a:xfrm>
              <a:off x="651280" y="2963776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6"/>
                    <a:pt x="7442" y="31391"/>
                    <a:pt x="16643" y="31391"/>
                  </a:cubicBezTo>
                  <a:cubicBezTo>
                    <a:pt x="25844" y="31391"/>
                    <a:pt x="33286" y="24356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4" name="任意多边形: 形状 823">
              <a:extLst>
                <a:ext uri="{FF2B5EF4-FFF2-40B4-BE49-F238E27FC236}">
                  <a16:creationId xmlns:a16="http://schemas.microsoft.com/office/drawing/2014/main" id="{7B4ECBB9-106E-4209-934E-73144C076ED6}"/>
                </a:ext>
              </a:extLst>
            </p:cNvPr>
            <p:cNvSpPr/>
            <p:nvPr/>
          </p:nvSpPr>
          <p:spPr>
            <a:xfrm>
              <a:off x="651686" y="3105307"/>
              <a:ext cx="32473" cy="30579"/>
            </a:xfrm>
            <a:custGeom>
              <a:avLst/>
              <a:gdLst>
                <a:gd name="connsiteX0" fmla="*/ 0 w 32473"/>
                <a:gd name="connsiteY0" fmla="*/ 15289 h 30579"/>
                <a:gd name="connsiteX1" fmla="*/ 16237 w 32473"/>
                <a:gd name="connsiteY1" fmla="*/ 30579 h 30579"/>
                <a:gd name="connsiteX2" fmla="*/ 32474 w 32473"/>
                <a:gd name="connsiteY2" fmla="*/ 15289 h 30579"/>
                <a:gd name="connsiteX3" fmla="*/ 16237 w 32473"/>
                <a:gd name="connsiteY3" fmla="*/ 0 h 30579"/>
                <a:gd name="connsiteX4" fmla="*/ 0 w 32473"/>
                <a:gd name="connsiteY4" fmla="*/ 15289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89"/>
                  </a:moveTo>
                  <a:cubicBezTo>
                    <a:pt x="0" y="23679"/>
                    <a:pt x="7306" y="30579"/>
                    <a:pt x="16237" y="30579"/>
                  </a:cubicBezTo>
                  <a:cubicBezTo>
                    <a:pt x="25167" y="30579"/>
                    <a:pt x="32474" y="23679"/>
                    <a:pt x="32474" y="15289"/>
                  </a:cubicBezTo>
                  <a:cubicBezTo>
                    <a:pt x="32474" y="6900"/>
                    <a:pt x="25167" y="0"/>
                    <a:pt x="16237" y="0"/>
                  </a:cubicBezTo>
                  <a:cubicBezTo>
                    <a:pt x="7171" y="135"/>
                    <a:pt x="0" y="6900"/>
                    <a:pt x="0" y="1528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5" name="任意多边形: 形状 824">
              <a:extLst>
                <a:ext uri="{FF2B5EF4-FFF2-40B4-BE49-F238E27FC236}">
                  <a16:creationId xmlns:a16="http://schemas.microsoft.com/office/drawing/2014/main" id="{EF31181A-DCF0-47DA-B824-06D92653AB5B}"/>
                </a:ext>
              </a:extLst>
            </p:cNvPr>
            <p:cNvSpPr/>
            <p:nvPr/>
          </p:nvSpPr>
          <p:spPr>
            <a:xfrm>
              <a:off x="652092" y="3246974"/>
              <a:ext cx="31661" cy="29767"/>
            </a:xfrm>
            <a:custGeom>
              <a:avLst/>
              <a:gdLst>
                <a:gd name="connsiteX0" fmla="*/ 0 w 31661"/>
                <a:gd name="connsiteY0" fmla="*/ 14883 h 29767"/>
                <a:gd name="connsiteX1" fmla="*/ 15831 w 31661"/>
                <a:gd name="connsiteY1" fmla="*/ 29767 h 29767"/>
                <a:gd name="connsiteX2" fmla="*/ 31662 w 31661"/>
                <a:gd name="connsiteY2" fmla="*/ 14883 h 29767"/>
                <a:gd name="connsiteX3" fmla="*/ 15831 w 31661"/>
                <a:gd name="connsiteY3" fmla="*/ 0 h 29767"/>
                <a:gd name="connsiteX4" fmla="*/ 0 w 31661"/>
                <a:gd name="connsiteY4" fmla="*/ 14883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3"/>
                  </a:moveTo>
                  <a:cubicBezTo>
                    <a:pt x="0" y="23137"/>
                    <a:pt x="7036" y="29767"/>
                    <a:pt x="15831" y="29767"/>
                  </a:cubicBezTo>
                  <a:cubicBezTo>
                    <a:pt x="24626" y="29767"/>
                    <a:pt x="31662" y="23137"/>
                    <a:pt x="31662" y="14883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6" name="任意多边形: 形状 825">
              <a:extLst>
                <a:ext uri="{FF2B5EF4-FFF2-40B4-BE49-F238E27FC236}">
                  <a16:creationId xmlns:a16="http://schemas.microsoft.com/office/drawing/2014/main" id="{629F3289-5DEE-4ABF-A810-82224D97AFF0}"/>
                </a:ext>
              </a:extLst>
            </p:cNvPr>
            <p:cNvSpPr/>
            <p:nvPr/>
          </p:nvSpPr>
          <p:spPr>
            <a:xfrm>
              <a:off x="652904" y="3388911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359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7" name="任意多边形: 形状 826">
              <a:extLst>
                <a:ext uri="{FF2B5EF4-FFF2-40B4-BE49-F238E27FC236}">
                  <a16:creationId xmlns:a16="http://schemas.microsoft.com/office/drawing/2014/main" id="{0164FAA7-A46C-496B-B45B-2262E0F72F16}"/>
                </a:ext>
              </a:extLst>
            </p:cNvPr>
            <p:cNvSpPr/>
            <p:nvPr/>
          </p:nvSpPr>
          <p:spPr>
            <a:xfrm>
              <a:off x="653715" y="3530848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8" name="任意多边形: 形状 827">
              <a:extLst>
                <a:ext uri="{FF2B5EF4-FFF2-40B4-BE49-F238E27FC236}">
                  <a16:creationId xmlns:a16="http://schemas.microsoft.com/office/drawing/2014/main" id="{FF7DE6F0-E40C-452C-A08D-DB980BBAA861}"/>
                </a:ext>
              </a:extLst>
            </p:cNvPr>
            <p:cNvSpPr/>
            <p:nvPr/>
          </p:nvSpPr>
          <p:spPr>
            <a:xfrm>
              <a:off x="654121" y="3672379"/>
              <a:ext cx="27332" cy="25708"/>
            </a:xfrm>
            <a:custGeom>
              <a:avLst/>
              <a:gdLst>
                <a:gd name="connsiteX0" fmla="*/ 27332 w 27332"/>
                <a:gd name="connsiteY0" fmla="*/ 12854 h 25708"/>
                <a:gd name="connsiteX1" fmla="*/ 13666 w 27332"/>
                <a:gd name="connsiteY1" fmla="*/ 25708 h 25708"/>
                <a:gd name="connsiteX2" fmla="*/ 0 w 27332"/>
                <a:gd name="connsiteY2" fmla="*/ 12854 h 25708"/>
                <a:gd name="connsiteX3" fmla="*/ 13666 w 27332"/>
                <a:gd name="connsiteY3" fmla="*/ 0 h 25708"/>
                <a:gd name="connsiteX4" fmla="*/ 27332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27332" y="12854"/>
                  </a:moveTo>
                  <a:cubicBezTo>
                    <a:pt x="27332" y="19953"/>
                    <a:pt x="21214" y="25708"/>
                    <a:pt x="13666" y="25708"/>
                  </a:cubicBezTo>
                  <a:cubicBezTo>
                    <a:pt x="6118" y="25708"/>
                    <a:pt x="0" y="19954"/>
                    <a:pt x="0" y="12854"/>
                  </a:cubicBezTo>
                  <a:cubicBezTo>
                    <a:pt x="0" y="5755"/>
                    <a:pt x="6118" y="0"/>
                    <a:pt x="13666" y="0"/>
                  </a:cubicBezTo>
                  <a:cubicBezTo>
                    <a:pt x="21214" y="0"/>
                    <a:pt x="27332" y="5755"/>
                    <a:pt x="27332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9" name="任意多边形: 形状 828">
              <a:extLst>
                <a:ext uri="{FF2B5EF4-FFF2-40B4-BE49-F238E27FC236}">
                  <a16:creationId xmlns:a16="http://schemas.microsoft.com/office/drawing/2014/main" id="{1FC73313-EE28-4D93-AC92-7619C61C8242}"/>
                </a:ext>
              </a:extLst>
            </p:cNvPr>
            <p:cNvSpPr/>
            <p:nvPr/>
          </p:nvSpPr>
          <p:spPr>
            <a:xfrm>
              <a:off x="654933" y="3814181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5" y="24356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135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0" name="任意多边形: 形状 829">
              <a:extLst>
                <a:ext uri="{FF2B5EF4-FFF2-40B4-BE49-F238E27FC236}">
                  <a16:creationId xmlns:a16="http://schemas.microsoft.com/office/drawing/2014/main" id="{C43FF76F-A45A-4BFF-83CC-67616739E9AC}"/>
                </a:ext>
              </a:extLst>
            </p:cNvPr>
            <p:cNvSpPr/>
            <p:nvPr/>
          </p:nvSpPr>
          <p:spPr>
            <a:xfrm>
              <a:off x="655339" y="3955848"/>
              <a:ext cx="24896" cy="23543"/>
            </a:xfrm>
            <a:custGeom>
              <a:avLst/>
              <a:gdLst>
                <a:gd name="connsiteX0" fmla="*/ 24896 w 24896"/>
                <a:gd name="connsiteY0" fmla="*/ 11772 h 23543"/>
                <a:gd name="connsiteX1" fmla="*/ 12448 w 24896"/>
                <a:gd name="connsiteY1" fmla="*/ 23543 h 23543"/>
                <a:gd name="connsiteX2" fmla="*/ 0 w 24896"/>
                <a:gd name="connsiteY2" fmla="*/ 11772 h 23543"/>
                <a:gd name="connsiteX3" fmla="*/ 12448 w 24896"/>
                <a:gd name="connsiteY3" fmla="*/ 0 h 23543"/>
                <a:gd name="connsiteX4" fmla="*/ 24896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24896" y="11772"/>
                  </a:moveTo>
                  <a:cubicBezTo>
                    <a:pt x="24896" y="18273"/>
                    <a:pt x="19323" y="23543"/>
                    <a:pt x="12448" y="23543"/>
                  </a:cubicBezTo>
                  <a:cubicBezTo>
                    <a:pt x="5573" y="23543"/>
                    <a:pt x="0" y="18273"/>
                    <a:pt x="0" y="11772"/>
                  </a:cubicBezTo>
                  <a:cubicBezTo>
                    <a:pt x="0" y="5270"/>
                    <a:pt x="5573" y="0"/>
                    <a:pt x="12448" y="0"/>
                  </a:cubicBezTo>
                  <a:cubicBezTo>
                    <a:pt x="19323" y="0"/>
                    <a:pt x="24896" y="5271"/>
                    <a:pt x="24896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1" name="任意多边形: 形状 830">
              <a:extLst>
                <a:ext uri="{FF2B5EF4-FFF2-40B4-BE49-F238E27FC236}">
                  <a16:creationId xmlns:a16="http://schemas.microsoft.com/office/drawing/2014/main" id="{84216FAC-2BFE-41DC-A95C-9FC14847D209}"/>
                </a:ext>
              </a:extLst>
            </p:cNvPr>
            <p:cNvSpPr/>
            <p:nvPr/>
          </p:nvSpPr>
          <p:spPr>
            <a:xfrm>
              <a:off x="656151" y="4097785"/>
              <a:ext cx="23272" cy="21920"/>
            </a:xfrm>
            <a:custGeom>
              <a:avLst/>
              <a:gdLst>
                <a:gd name="connsiteX0" fmla="*/ 0 w 23272"/>
                <a:gd name="connsiteY0" fmla="*/ 10960 h 21920"/>
                <a:gd name="connsiteX1" fmla="*/ 11636 w 23272"/>
                <a:gd name="connsiteY1" fmla="*/ 21920 h 21920"/>
                <a:gd name="connsiteX2" fmla="*/ 23273 w 23272"/>
                <a:gd name="connsiteY2" fmla="*/ 10960 h 21920"/>
                <a:gd name="connsiteX3" fmla="*/ 11636 w 23272"/>
                <a:gd name="connsiteY3" fmla="*/ 0 h 21920"/>
                <a:gd name="connsiteX4" fmla="*/ 0 w 23272"/>
                <a:gd name="connsiteY4" fmla="*/ 10960 h 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20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2" name="任意多边形: 形状 831">
              <a:extLst>
                <a:ext uri="{FF2B5EF4-FFF2-40B4-BE49-F238E27FC236}">
                  <a16:creationId xmlns:a16="http://schemas.microsoft.com/office/drawing/2014/main" id="{9B838E55-C181-4B2A-B1D8-38E61C6B7374}"/>
                </a:ext>
              </a:extLst>
            </p:cNvPr>
            <p:cNvSpPr/>
            <p:nvPr/>
          </p:nvSpPr>
          <p:spPr>
            <a:xfrm>
              <a:off x="656692" y="4239316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5"/>
                    <a:pt x="17455" y="0"/>
                    <a:pt x="11231" y="0"/>
                  </a:cubicBezTo>
                  <a:cubicBezTo>
                    <a:pt x="5006" y="0"/>
                    <a:pt x="0" y="4735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3" name="任意多边形: 形状 832">
              <a:extLst>
                <a:ext uri="{FF2B5EF4-FFF2-40B4-BE49-F238E27FC236}">
                  <a16:creationId xmlns:a16="http://schemas.microsoft.com/office/drawing/2014/main" id="{139FCF81-B222-4D8B-B45D-620CFC73156F}"/>
                </a:ext>
              </a:extLst>
            </p:cNvPr>
            <p:cNvSpPr/>
            <p:nvPr/>
          </p:nvSpPr>
          <p:spPr>
            <a:xfrm>
              <a:off x="656963" y="4380847"/>
              <a:ext cx="21649" cy="20296"/>
            </a:xfrm>
            <a:custGeom>
              <a:avLst/>
              <a:gdLst>
                <a:gd name="connsiteX0" fmla="*/ 21649 w 21649"/>
                <a:gd name="connsiteY0" fmla="*/ 10148 h 20296"/>
                <a:gd name="connsiteX1" fmla="*/ 10825 w 21649"/>
                <a:gd name="connsiteY1" fmla="*/ 20296 h 20296"/>
                <a:gd name="connsiteX2" fmla="*/ 0 w 21649"/>
                <a:gd name="connsiteY2" fmla="*/ 10148 h 20296"/>
                <a:gd name="connsiteX3" fmla="*/ 10825 w 21649"/>
                <a:gd name="connsiteY3" fmla="*/ 0 h 20296"/>
                <a:gd name="connsiteX4" fmla="*/ 21649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21649" y="10148"/>
                  </a:moveTo>
                  <a:cubicBezTo>
                    <a:pt x="21649" y="15753"/>
                    <a:pt x="16803" y="20296"/>
                    <a:pt x="10825" y="20296"/>
                  </a:cubicBezTo>
                  <a:cubicBezTo>
                    <a:pt x="4846" y="20296"/>
                    <a:pt x="0" y="15753"/>
                    <a:pt x="0" y="10148"/>
                  </a:cubicBezTo>
                  <a:cubicBezTo>
                    <a:pt x="0" y="4543"/>
                    <a:pt x="4846" y="0"/>
                    <a:pt x="10825" y="0"/>
                  </a:cubicBezTo>
                  <a:cubicBezTo>
                    <a:pt x="16803" y="0"/>
                    <a:pt x="21649" y="4543"/>
                    <a:pt x="21649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4" name="任意多边形: 形状 833">
              <a:extLst>
                <a:ext uri="{FF2B5EF4-FFF2-40B4-BE49-F238E27FC236}">
                  <a16:creationId xmlns:a16="http://schemas.microsoft.com/office/drawing/2014/main" id="{31340F39-DFE6-41E6-8BCE-54CC97F03577}"/>
                </a:ext>
              </a:extLst>
            </p:cNvPr>
            <p:cNvSpPr/>
            <p:nvPr/>
          </p:nvSpPr>
          <p:spPr>
            <a:xfrm>
              <a:off x="657504" y="4522511"/>
              <a:ext cx="20837" cy="19487"/>
            </a:xfrm>
            <a:custGeom>
              <a:avLst/>
              <a:gdLst>
                <a:gd name="connsiteX0" fmla="*/ 0 w 20837"/>
                <a:gd name="connsiteY0" fmla="*/ 9745 h 19487"/>
                <a:gd name="connsiteX1" fmla="*/ 10419 w 20837"/>
                <a:gd name="connsiteY1" fmla="*/ 19487 h 19487"/>
                <a:gd name="connsiteX2" fmla="*/ 20837 w 20837"/>
                <a:gd name="connsiteY2" fmla="*/ 9745 h 19487"/>
                <a:gd name="connsiteX3" fmla="*/ 10419 w 20837"/>
                <a:gd name="connsiteY3" fmla="*/ 3 h 19487"/>
                <a:gd name="connsiteX4" fmla="*/ 0 w 20837"/>
                <a:gd name="connsiteY4" fmla="*/ 9745 h 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7">
                  <a:moveTo>
                    <a:pt x="0" y="9745"/>
                  </a:moveTo>
                  <a:cubicBezTo>
                    <a:pt x="0" y="15157"/>
                    <a:pt x="4600" y="19487"/>
                    <a:pt x="10419" y="19487"/>
                  </a:cubicBezTo>
                  <a:cubicBezTo>
                    <a:pt x="16101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0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5" name="任意多边形: 形状 834">
              <a:extLst>
                <a:ext uri="{FF2B5EF4-FFF2-40B4-BE49-F238E27FC236}">
                  <a16:creationId xmlns:a16="http://schemas.microsoft.com/office/drawing/2014/main" id="{5290727F-0195-4FD0-8C30-6ECE00D093CD}"/>
                </a:ext>
              </a:extLst>
            </p:cNvPr>
            <p:cNvSpPr/>
            <p:nvPr/>
          </p:nvSpPr>
          <p:spPr>
            <a:xfrm>
              <a:off x="658316" y="4664316"/>
              <a:ext cx="19213" cy="18131"/>
            </a:xfrm>
            <a:custGeom>
              <a:avLst/>
              <a:gdLst>
                <a:gd name="connsiteX0" fmla="*/ 0 w 19213"/>
                <a:gd name="connsiteY0" fmla="*/ 9065 h 18131"/>
                <a:gd name="connsiteX1" fmla="*/ 9607 w 19213"/>
                <a:gd name="connsiteY1" fmla="*/ 18131 h 18131"/>
                <a:gd name="connsiteX2" fmla="*/ 19214 w 19213"/>
                <a:gd name="connsiteY2" fmla="*/ 9065 h 18131"/>
                <a:gd name="connsiteX3" fmla="*/ 9607 w 19213"/>
                <a:gd name="connsiteY3" fmla="*/ 0 h 18131"/>
                <a:gd name="connsiteX4" fmla="*/ 0 w 19213"/>
                <a:gd name="connsiteY4" fmla="*/ 9065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5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5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4" y="0"/>
                    <a:pt x="0" y="4059"/>
                    <a:pt x="0" y="90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6" name="任意多边形: 形状 835">
              <a:extLst>
                <a:ext uri="{FF2B5EF4-FFF2-40B4-BE49-F238E27FC236}">
                  <a16:creationId xmlns:a16="http://schemas.microsoft.com/office/drawing/2014/main" id="{8EA6A91B-CA40-4A8E-A0EA-495B90AD5D2F}"/>
                </a:ext>
              </a:extLst>
            </p:cNvPr>
            <p:cNvSpPr/>
            <p:nvPr/>
          </p:nvSpPr>
          <p:spPr>
            <a:xfrm>
              <a:off x="658722" y="4805847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066 w 18266"/>
                <a:gd name="connsiteY1" fmla="*/ 17319 h 17319"/>
                <a:gd name="connsiteX2" fmla="*/ 18266 w 18266"/>
                <a:gd name="connsiteY2" fmla="*/ 8659 h 17319"/>
                <a:gd name="connsiteX3" fmla="*/ 9066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59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7" name="任意多边形: 形状 836">
              <a:extLst>
                <a:ext uri="{FF2B5EF4-FFF2-40B4-BE49-F238E27FC236}">
                  <a16:creationId xmlns:a16="http://schemas.microsoft.com/office/drawing/2014/main" id="{648D3735-F195-4C72-8A5C-17CBC7A9C25A}"/>
                </a:ext>
              </a:extLst>
            </p:cNvPr>
            <p:cNvSpPr/>
            <p:nvPr/>
          </p:nvSpPr>
          <p:spPr>
            <a:xfrm>
              <a:off x="659128" y="4947378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60 w 17319"/>
                <a:gd name="connsiteY1" fmla="*/ 16507 h 16507"/>
                <a:gd name="connsiteX2" fmla="*/ 0 w 17319"/>
                <a:gd name="connsiteY2" fmla="*/ 8254 h 16507"/>
                <a:gd name="connsiteX3" fmla="*/ 8660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60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6"/>
                    <a:pt x="3877" y="0"/>
                    <a:pt x="8660" y="0"/>
                  </a:cubicBezTo>
                  <a:cubicBezTo>
                    <a:pt x="13442" y="0"/>
                    <a:pt x="17319" y="3696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8" name="任意多边形: 形状 837">
              <a:extLst>
                <a:ext uri="{FF2B5EF4-FFF2-40B4-BE49-F238E27FC236}">
                  <a16:creationId xmlns:a16="http://schemas.microsoft.com/office/drawing/2014/main" id="{C401E420-3E9C-402A-8672-998142F86D91}"/>
                </a:ext>
              </a:extLst>
            </p:cNvPr>
            <p:cNvSpPr/>
            <p:nvPr/>
          </p:nvSpPr>
          <p:spPr>
            <a:xfrm>
              <a:off x="659534" y="5088909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135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9" name="任意多边形: 形状 838">
              <a:extLst>
                <a:ext uri="{FF2B5EF4-FFF2-40B4-BE49-F238E27FC236}">
                  <a16:creationId xmlns:a16="http://schemas.microsoft.com/office/drawing/2014/main" id="{B0DDAE95-ADA4-4FFD-B05C-7D235EFAD156}"/>
                </a:ext>
              </a:extLst>
            </p:cNvPr>
            <p:cNvSpPr/>
            <p:nvPr/>
          </p:nvSpPr>
          <p:spPr>
            <a:xfrm>
              <a:off x="659939" y="5230576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8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0" name="任意多边形: 形状 839">
              <a:extLst>
                <a:ext uri="{FF2B5EF4-FFF2-40B4-BE49-F238E27FC236}">
                  <a16:creationId xmlns:a16="http://schemas.microsoft.com/office/drawing/2014/main" id="{C26DB213-40A1-46D0-8B69-C3CAE3C0A321}"/>
                </a:ext>
              </a:extLst>
            </p:cNvPr>
            <p:cNvSpPr/>
            <p:nvPr/>
          </p:nvSpPr>
          <p:spPr>
            <a:xfrm>
              <a:off x="660751" y="5372513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1" name="任意多边形: 形状 840">
              <a:extLst>
                <a:ext uri="{FF2B5EF4-FFF2-40B4-BE49-F238E27FC236}">
                  <a16:creationId xmlns:a16="http://schemas.microsoft.com/office/drawing/2014/main" id="{3CEC2408-028C-467B-8CD0-F73793EA5F03}"/>
                </a:ext>
              </a:extLst>
            </p:cNvPr>
            <p:cNvSpPr/>
            <p:nvPr/>
          </p:nvSpPr>
          <p:spPr>
            <a:xfrm>
              <a:off x="660751" y="5513639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2" name="任意多边形: 形状 841">
              <a:extLst>
                <a:ext uri="{FF2B5EF4-FFF2-40B4-BE49-F238E27FC236}">
                  <a16:creationId xmlns:a16="http://schemas.microsoft.com/office/drawing/2014/main" id="{1D131B2D-1CFC-413E-8D38-7A2E538AA9AF}"/>
                </a:ext>
              </a:extLst>
            </p:cNvPr>
            <p:cNvSpPr/>
            <p:nvPr/>
          </p:nvSpPr>
          <p:spPr>
            <a:xfrm>
              <a:off x="661157" y="5655170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3" name="任意多边形: 形状 842">
              <a:extLst>
                <a:ext uri="{FF2B5EF4-FFF2-40B4-BE49-F238E27FC236}">
                  <a16:creationId xmlns:a16="http://schemas.microsoft.com/office/drawing/2014/main" id="{D2087010-B6E5-4FD9-A611-8F083F9C2B7C}"/>
                </a:ext>
              </a:extLst>
            </p:cNvPr>
            <p:cNvSpPr/>
            <p:nvPr/>
          </p:nvSpPr>
          <p:spPr>
            <a:xfrm>
              <a:off x="661563" y="5796701"/>
              <a:ext cx="12448" cy="11636"/>
            </a:xfrm>
            <a:custGeom>
              <a:avLst/>
              <a:gdLst>
                <a:gd name="connsiteX0" fmla="*/ 0 w 12448"/>
                <a:gd name="connsiteY0" fmla="*/ 5819 h 11636"/>
                <a:gd name="connsiteX1" fmla="*/ 6224 w 12448"/>
                <a:gd name="connsiteY1" fmla="*/ 11637 h 11636"/>
                <a:gd name="connsiteX2" fmla="*/ 12448 w 12448"/>
                <a:gd name="connsiteY2" fmla="*/ 5819 h 11636"/>
                <a:gd name="connsiteX3" fmla="*/ 6224 w 12448"/>
                <a:gd name="connsiteY3" fmla="*/ 0 h 11636"/>
                <a:gd name="connsiteX4" fmla="*/ 0 w 12448"/>
                <a:gd name="connsiteY4" fmla="*/ 5819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9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4" name="任意多边形: 形状 843">
              <a:extLst>
                <a:ext uri="{FF2B5EF4-FFF2-40B4-BE49-F238E27FC236}">
                  <a16:creationId xmlns:a16="http://schemas.microsoft.com/office/drawing/2014/main" id="{146A1DE5-0CA4-4D96-BCC4-8A4190C1B592}"/>
                </a:ext>
              </a:extLst>
            </p:cNvPr>
            <p:cNvSpPr/>
            <p:nvPr/>
          </p:nvSpPr>
          <p:spPr>
            <a:xfrm>
              <a:off x="661969" y="5938363"/>
              <a:ext cx="11636" cy="10829"/>
            </a:xfrm>
            <a:custGeom>
              <a:avLst/>
              <a:gdLst>
                <a:gd name="connsiteX0" fmla="*/ 0 w 11636"/>
                <a:gd name="connsiteY0" fmla="*/ 5417 h 10829"/>
                <a:gd name="connsiteX1" fmla="*/ 5818 w 11636"/>
                <a:gd name="connsiteY1" fmla="*/ 10830 h 10829"/>
                <a:gd name="connsiteX2" fmla="*/ 11636 w 11636"/>
                <a:gd name="connsiteY2" fmla="*/ 5417 h 10829"/>
                <a:gd name="connsiteX3" fmla="*/ 5818 w 11636"/>
                <a:gd name="connsiteY3" fmla="*/ 5 h 10829"/>
                <a:gd name="connsiteX4" fmla="*/ 0 w 11636"/>
                <a:gd name="connsiteY4" fmla="*/ 5417 h 1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829">
                  <a:moveTo>
                    <a:pt x="0" y="5417"/>
                  </a:moveTo>
                  <a:cubicBezTo>
                    <a:pt x="0" y="8394"/>
                    <a:pt x="2571" y="10830"/>
                    <a:pt x="5818" y="10830"/>
                  </a:cubicBezTo>
                  <a:cubicBezTo>
                    <a:pt x="9066" y="10830"/>
                    <a:pt x="11636" y="8394"/>
                    <a:pt x="11636" y="5417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706" y="-130"/>
                    <a:pt x="0" y="2305"/>
                    <a:pt x="0" y="54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5" name="任意多边形: 形状 844">
              <a:extLst>
                <a:ext uri="{FF2B5EF4-FFF2-40B4-BE49-F238E27FC236}">
                  <a16:creationId xmlns:a16="http://schemas.microsoft.com/office/drawing/2014/main" id="{4A86059E-E214-4E46-82BE-89D70CDD1AEF}"/>
                </a:ext>
              </a:extLst>
            </p:cNvPr>
            <p:cNvSpPr/>
            <p:nvPr/>
          </p:nvSpPr>
          <p:spPr>
            <a:xfrm>
              <a:off x="662375" y="6079764"/>
              <a:ext cx="10824" cy="10283"/>
            </a:xfrm>
            <a:custGeom>
              <a:avLst/>
              <a:gdLst>
                <a:gd name="connsiteX0" fmla="*/ 10825 w 10824"/>
                <a:gd name="connsiteY0" fmla="*/ 5141 h 10283"/>
                <a:gd name="connsiteX1" fmla="*/ 5412 w 10824"/>
                <a:gd name="connsiteY1" fmla="*/ 10283 h 10283"/>
                <a:gd name="connsiteX2" fmla="*/ 0 w 10824"/>
                <a:gd name="connsiteY2" fmla="*/ 5141 h 10283"/>
                <a:gd name="connsiteX3" fmla="*/ 5412 w 10824"/>
                <a:gd name="connsiteY3" fmla="*/ 0 h 10283"/>
                <a:gd name="connsiteX4" fmla="*/ 10825 w 10824"/>
                <a:gd name="connsiteY4" fmla="*/ 5141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1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1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5" y="2301"/>
                    <a:pt x="10825" y="51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6" name="任意多边形: 形状 845">
              <a:extLst>
                <a:ext uri="{FF2B5EF4-FFF2-40B4-BE49-F238E27FC236}">
                  <a16:creationId xmlns:a16="http://schemas.microsoft.com/office/drawing/2014/main" id="{760CB295-A35E-4C50-952A-AEC1ED41021A}"/>
                </a:ext>
              </a:extLst>
            </p:cNvPr>
            <p:cNvSpPr/>
            <p:nvPr/>
          </p:nvSpPr>
          <p:spPr>
            <a:xfrm>
              <a:off x="662375" y="6220889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3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7" name="任意多边形: 形状 846">
              <a:extLst>
                <a:ext uri="{FF2B5EF4-FFF2-40B4-BE49-F238E27FC236}">
                  <a16:creationId xmlns:a16="http://schemas.microsoft.com/office/drawing/2014/main" id="{BF2DC8D1-B5CC-4F42-A4F7-D75317F721AC}"/>
                </a:ext>
              </a:extLst>
            </p:cNvPr>
            <p:cNvSpPr/>
            <p:nvPr/>
          </p:nvSpPr>
          <p:spPr>
            <a:xfrm>
              <a:off x="663322" y="6362826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29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8" name="任意多边形: 形状 847">
              <a:extLst>
                <a:ext uri="{FF2B5EF4-FFF2-40B4-BE49-F238E27FC236}">
                  <a16:creationId xmlns:a16="http://schemas.microsoft.com/office/drawing/2014/main" id="{239C3D8E-AD92-4686-90BF-FB0FA2CDE066}"/>
                </a:ext>
              </a:extLst>
            </p:cNvPr>
            <p:cNvSpPr/>
            <p:nvPr/>
          </p:nvSpPr>
          <p:spPr>
            <a:xfrm>
              <a:off x="663322" y="6504087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9" name="任意多边形: 形状 848">
              <a:extLst>
                <a:ext uri="{FF2B5EF4-FFF2-40B4-BE49-F238E27FC236}">
                  <a16:creationId xmlns:a16="http://schemas.microsoft.com/office/drawing/2014/main" id="{EE928881-65C3-4B2A-B119-146EECBECCB2}"/>
                </a:ext>
              </a:extLst>
            </p:cNvPr>
            <p:cNvSpPr/>
            <p:nvPr/>
          </p:nvSpPr>
          <p:spPr>
            <a:xfrm>
              <a:off x="663728" y="6645618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0" name="任意多边形: 形状 849">
              <a:extLst>
                <a:ext uri="{FF2B5EF4-FFF2-40B4-BE49-F238E27FC236}">
                  <a16:creationId xmlns:a16="http://schemas.microsoft.com/office/drawing/2014/main" id="{DBA73466-DAEC-4C33-B4B4-2D009AB107EE}"/>
                </a:ext>
              </a:extLst>
            </p:cNvPr>
            <p:cNvSpPr/>
            <p:nvPr/>
          </p:nvSpPr>
          <p:spPr>
            <a:xfrm>
              <a:off x="663999" y="6787149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9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9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1" name="任意多边形: 形状 850">
              <a:extLst>
                <a:ext uri="{FF2B5EF4-FFF2-40B4-BE49-F238E27FC236}">
                  <a16:creationId xmlns:a16="http://schemas.microsoft.com/office/drawing/2014/main" id="{43CD4A9F-2478-4298-8E9A-1707C1C05E08}"/>
                </a:ext>
              </a:extLst>
            </p:cNvPr>
            <p:cNvSpPr/>
            <p:nvPr/>
          </p:nvSpPr>
          <p:spPr>
            <a:xfrm>
              <a:off x="663999" y="6928275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9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9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2" name="任意多边形: 形状 851">
              <a:extLst>
                <a:ext uri="{FF2B5EF4-FFF2-40B4-BE49-F238E27FC236}">
                  <a16:creationId xmlns:a16="http://schemas.microsoft.com/office/drawing/2014/main" id="{ADB1709D-339B-48D6-814F-81E6B587A1C3}"/>
                </a:ext>
              </a:extLst>
            </p:cNvPr>
            <p:cNvSpPr/>
            <p:nvPr/>
          </p:nvSpPr>
          <p:spPr>
            <a:xfrm>
              <a:off x="664405" y="7069806"/>
              <a:ext cx="6765" cy="6224"/>
            </a:xfrm>
            <a:custGeom>
              <a:avLst/>
              <a:gdLst>
                <a:gd name="connsiteX0" fmla="*/ 6765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5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5" y="3112"/>
                  </a:moveTo>
                  <a:cubicBezTo>
                    <a:pt x="6765" y="4831"/>
                    <a:pt x="5251" y="6224"/>
                    <a:pt x="3383" y="6224"/>
                  </a:cubicBezTo>
                  <a:cubicBezTo>
                    <a:pt x="1514" y="6224"/>
                    <a:pt x="0" y="4831"/>
                    <a:pt x="0" y="3112"/>
                  </a:cubicBezTo>
                  <a:cubicBezTo>
                    <a:pt x="0" y="1393"/>
                    <a:pt x="1514" y="0"/>
                    <a:pt x="3383" y="0"/>
                  </a:cubicBezTo>
                  <a:cubicBezTo>
                    <a:pt x="5251" y="0"/>
                    <a:pt x="6765" y="1393"/>
                    <a:pt x="6765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3" name="任意多边形: 形状 852">
              <a:extLst>
                <a:ext uri="{FF2B5EF4-FFF2-40B4-BE49-F238E27FC236}">
                  <a16:creationId xmlns:a16="http://schemas.microsoft.com/office/drawing/2014/main" id="{CB5085FE-83AF-4F41-AC03-3998E7CCF787}"/>
                </a:ext>
              </a:extLst>
            </p:cNvPr>
            <p:cNvSpPr/>
            <p:nvPr/>
          </p:nvSpPr>
          <p:spPr>
            <a:xfrm>
              <a:off x="664946" y="7211462"/>
              <a:ext cx="5682" cy="5422"/>
            </a:xfrm>
            <a:custGeom>
              <a:avLst/>
              <a:gdLst>
                <a:gd name="connsiteX0" fmla="*/ 0 w 5682"/>
                <a:gd name="connsiteY0" fmla="*/ 2717 h 5422"/>
                <a:gd name="connsiteX1" fmla="*/ 2841 w 5682"/>
                <a:gd name="connsiteY1" fmla="*/ 5423 h 5422"/>
                <a:gd name="connsiteX2" fmla="*/ 5683 w 5682"/>
                <a:gd name="connsiteY2" fmla="*/ 2717 h 5422"/>
                <a:gd name="connsiteX3" fmla="*/ 2841 w 5682"/>
                <a:gd name="connsiteY3" fmla="*/ 10 h 5422"/>
                <a:gd name="connsiteX4" fmla="*/ 0 w 5682"/>
                <a:gd name="connsiteY4" fmla="*/ 2717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22">
                  <a:moveTo>
                    <a:pt x="0" y="2717"/>
                  </a:moveTo>
                  <a:cubicBezTo>
                    <a:pt x="0" y="4205"/>
                    <a:pt x="1353" y="5423"/>
                    <a:pt x="2841" y="5423"/>
                  </a:cubicBezTo>
                  <a:cubicBezTo>
                    <a:pt x="4465" y="5423"/>
                    <a:pt x="5683" y="4205"/>
                    <a:pt x="5683" y="2717"/>
                  </a:cubicBezTo>
                  <a:cubicBezTo>
                    <a:pt x="5683" y="1228"/>
                    <a:pt x="4330" y="10"/>
                    <a:pt x="2841" y="10"/>
                  </a:cubicBezTo>
                  <a:cubicBezTo>
                    <a:pt x="1218" y="-125"/>
                    <a:pt x="0" y="1093"/>
                    <a:pt x="0" y="27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4" name="任意多边形: 形状 853">
              <a:extLst>
                <a:ext uri="{FF2B5EF4-FFF2-40B4-BE49-F238E27FC236}">
                  <a16:creationId xmlns:a16="http://schemas.microsoft.com/office/drawing/2014/main" id="{7C825D4B-2499-42EE-8DE7-1CE2447AC399}"/>
                </a:ext>
              </a:extLst>
            </p:cNvPr>
            <p:cNvSpPr/>
            <p:nvPr/>
          </p:nvSpPr>
          <p:spPr>
            <a:xfrm>
              <a:off x="472810" y="-1015471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5" name="任意多边形: 形状 854">
              <a:extLst>
                <a:ext uri="{FF2B5EF4-FFF2-40B4-BE49-F238E27FC236}">
                  <a16:creationId xmlns:a16="http://schemas.microsoft.com/office/drawing/2014/main" id="{948F0664-2DF8-491D-A279-9828ED2316A5}"/>
                </a:ext>
              </a:extLst>
            </p:cNvPr>
            <p:cNvSpPr/>
            <p:nvPr/>
          </p:nvSpPr>
          <p:spPr>
            <a:xfrm>
              <a:off x="472810" y="-874345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6" name="任意多边形: 形状 855">
              <a:extLst>
                <a:ext uri="{FF2B5EF4-FFF2-40B4-BE49-F238E27FC236}">
                  <a16:creationId xmlns:a16="http://schemas.microsoft.com/office/drawing/2014/main" id="{43E31F90-F997-416C-AC83-07E4CB4A2D91}"/>
                </a:ext>
              </a:extLst>
            </p:cNvPr>
            <p:cNvSpPr/>
            <p:nvPr/>
          </p:nvSpPr>
          <p:spPr>
            <a:xfrm>
              <a:off x="474569" y="-731596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7" name="任意多边形: 形状 856">
              <a:extLst>
                <a:ext uri="{FF2B5EF4-FFF2-40B4-BE49-F238E27FC236}">
                  <a16:creationId xmlns:a16="http://schemas.microsoft.com/office/drawing/2014/main" id="{28E7D11F-19D3-4B46-A621-8B543FCFA189}"/>
                </a:ext>
              </a:extLst>
            </p:cNvPr>
            <p:cNvSpPr/>
            <p:nvPr/>
          </p:nvSpPr>
          <p:spPr>
            <a:xfrm>
              <a:off x="475787" y="-589253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1"/>
                    <a:pt x="65759" y="0"/>
                    <a:pt x="42351" y="0"/>
                  </a:cubicBezTo>
                  <a:cubicBezTo>
                    <a:pt x="18943" y="0"/>
                    <a:pt x="0" y="17861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8" name="任意多边形: 形状 857">
              <a:extLst>
                <a:ext uri="{FF2B5EF4-FFF2-40B4-BE49-F238E27FC236}">
                  <a16:creationId xmlns:a16="http://schemas.microsoft.com/office/drawing/2014/main" id="{F937DF42-C02E-4CF9-BAD4-D1D7BDA47EBB}"/>
                </a:ext>
              </a:extLst>
            </p:cNvPr>
            <p:cNvSpPr/>
            <p:nvPr/>
          </p:nvSpPr>
          <p:spPr>
            <a:xfrm>
              <a:off x="476192" y="-447722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9" name="任意多边形: 形状 858">
              <a:extLst>
                <a:ext uri="{FF2B5EF4-FFF2-40B4-BE49-F238E27FC236}">
                  <a16:creationId xmlns:a16="http://schemas.microsoft.com/office/drawing/2014/main" id="{0D28D11D-17DA-44C6-901E-6819AA666C21}"/>
                </a:ext>
              </a:extLst>
            </p:cNvPr>
            <p:cNvSpPr/>
            <p:nvPr/>
          </p:nvSpPr>
          <p:spPr>
            <a:xfrm>
              <a:off x="477816" y="-305108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647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0" name="任意多边形: 形状 859">
              <a:extLst>
                <a:ext uri="{FF2B5EF4-FFF2-40B4-BE49-F238E27FC236}">
                  <a16:creationId xmlns:a16="http://schemas.microsoft.com/office/drawing/2014/main" id="{EB87A959-E832-4554-94B8-B1ABDF004F42}"/>
                </a:ext>
              </a:extLst>
            </p:cNvPr>
            <p:cNvSpPr/>
            <p:nvPr/>
          </p:nvSpPr>
          <p:spPr>
            <a:xfrm>
              <a:off x="478222" y="-163577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135"/>
                    <a:pt x="0" y="16913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1" name="任意多边形: 形状 860">
              <a:extLst>
                <a:ext uri="{FF2B5EF4-FFF2-40B4-BE49-F238E27FC236}">
                  <a16:creationId xmlns:a16="http://schemas.microsoft.com/office/drawing/2014/main" id="{99D41B41-9165-4AC5-B6FE-5DD0DF351673}"/>
                </a:ext>
              </a:extLst>
            </p:cNvPr>
            <p:cNvSpPr/>
            <p:nvPr/>
          </p:nvSpPr>
          <p:spPr>
            <a:xfrm>
              <a:off x="479981" y="-20693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4" y="71983"/>
                    <a:pt x="76313" y="55882"/>
                    <a:pt x="76313" y="35992"/>
                  </a:cubicBezTo>
                  <a:cubicBezTo>
                    <a:pt x="76313" y="16102"/>
                    <a:pt x="59264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2" name="任意多边形: 形状 861">
              <a:extLst>
                <a:ext uri="{FF2B5EF4-FFF2-40B4-BE49-F238E27FC236}">
                  <a16:creationId xmlns:a16="http://schemas.microsoft.com/office/drawing/2014/main" id="{2EF79427-564F-41D8-9712-2272A0A63CC4}"/>
                </a:ext>
              </a:extLst>
            </p:cNvPr>
            <p:cNvSpPr/>
            <p:nvPr/>
          </p:nvSpPr>
          <p:spPr>
            <a:xfrm>
              <a:off x="480387" y="120837"/>
              <a:ext cx="75501" cy="71171"/>
            </a:xfrm>
            <a:custGeom>
              <a:avLst/>
              <a:gdLst>
                <a:gd name="connsiteX0" fmla="*/ 0 w 75501"/>
                <a:gd name="connsiteY0" fmla="*/ 35586 h 71171"/>
                <a:gd name="connsiteX1" fmla="*/ 37751 w 75501"/>
                <a:gd name="connsiteY1" fmla="*/ 71172 h 71171"/>
                <a:gd name="connsiteX2" fmla="*/ 75501 w 75501"/>
                <a:gd name="connsiteY2" fmla="*/ 35586 h 71171"/>
                <a:gd name="connsiteX3" fmla="*/ 37751 w 75501"/>
                <a:gd name="connsiteY3" fmla="*/ 0 h 71171"/>
                <a:gd name="connsiteX4" fmla="*/ 0 w 75501"/>
                <a:gd name="connsiteY4" fmla="*/ 35586 h 7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1">
                  <a:moveTo>
                    <a:pt x="0" y="35586"/>
                  </a:moveTo>
                  <a:cubicBezTo>
                    <a:pt x="0" y="55205"/>
                    <a:pt x="16913" y="71172"/>
                    <a:pt x="37751" y="71172"/>
                  </a:cubicBezTo>
                  <a:cubicBezTo>
                    <a:pt x="58588" y="71172"/>
                    <a:pt x="75501" y="55205"/>
                    <a:pt x="75501" y="35586"/>
                  </a:cubicBezTo>
                  <a:cubicBezTo>
                    <a:pt x="75501" y="15966"/>
                    <a:pt x="58588" y="0"/>
                    <a:pt x="37751" y="0"/>
                  </a:cubicBezTo>
                  <a:cubicBezTo>
                    <a:pt x="16913" y="0"/>
                    <a:pt x="0" y="15966"/>
                    <a:pt x="0" y="355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3" name="任意多边形: 形状 862">
              <a:extLst>
                <a:ext uri="{FF2B5EF4-FFF2-40B4-BE49-F238E27FC236}">
                  <a16:creationId xmlns:a16="http://schemas.microsoft.com/office/drawing/2014/main" id="{A6F24915-F94B-4D09-AFC5-5F2CE3D50F49}"/>
                </a:ext>
              </a:extLst>
            </p:cNvPr>
            <p:cNvSpPr/>
            <p:nvPr/>
          </p:nvSpPr>
          <p:spPr>
            <a:xfrm>
              <a:off x="482011" y="263451"/>
              <a:ext cx="72253" cy="68194"/>
            </a:xfrm>
            <a:custGeom>
              <a:avLst/>
              <a:gdLst>
                <a:gd name="connsiteX0" fmla="*/ 0 w 72253"/>
                <a:gd name="connsiteY0" fmla="*/ 34097 h 68194"/>
                <a:gd name="connsiteX1" fmla="*/ 36127 w 72253"/>
                <a:gd name="connsiteY1" fmla="*/ 68195 h 68194"/>
                <a:gd name="connsiteX2" fmla="*/ 72254 w 72253"/>
                <a:gd name="connsiteY2" fmla="*/ 34097 h 68194"/>
                <a:gd name="connsiteX3" fmla="*/ 36127 w 72253"/>
                <a:gd name="connsiteY3" fmla="*/ 0 h 68194"/>
                <a:gd name="connsiteX4" fmla="*/ 0 w 72253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3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101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4" name="任意多边形: 形状 863">
              <a:extLst>
                <a:ext uri="{FF2B5EF4-FFF2-40B4-BE49-F238E27FC236}">
                  <a16:creationId xmlns:a16="http://schemas.microsoft.com/office/drawing/2014/main" id="{08CCB477-5002-4716-832A-043CB1943D41}"/>
                </a:ext>
              </a:extLst>
            </p:cNvPr>
            <p:cNvSpPr/>
            <p:nvPr/>
          </p:nvSpPr>
          <p:spPr>
            <a:xfrm>
              <a:off x="483228" y="405794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9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9" y="51011"/>
                    <a:pt x="69819" y="32880"/>
                  </a:cubicBezTo>
                  <a:cubicBezTo>
                    <a:pt x="69819" y="14748"/>
                    <a:pt x="54258" y="0"/>
                    <a:pt x="34909" y="0"/>
                  </a:cubicBezTo>
                  <a:cubicBezTo>
                    <a:pt x="15696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5" name="任意多边形: 形状 864">
              <a:extLst>
                <a:ext uri="{FF2B5EF4-FFF2-40B4-BE49-F238E27FC236}">
                  <a16:creationId xmlns:a16="http://schemas.microsoft.com/office/drawing/2014/main" id="{C6C0C820-1F5B-49CD-8CBE-99F080165E57}"/>
                </a:ext>
              </a:extLst>
            </p:cNvPr>
            <p:cNvSpPr/>
            <p:nvPr/>
          </p:nvSpPr>
          <p:spPr>
            <a:xfrm>
              <a:off x="484040" y="547866"/>
              <a:ext cx="68194" cy="64136"/>
            </a:xfrm>
            <a:custGeom>
              <a:avLst/>
              <a:gdLst>
                <a:gd name="connsiteX0" fmla="*/ 0 w 68194"/>
                <a:gd name="connsiteY0" fmla="*/ 32069 h 64136"/>
                <a:gd name="connsiteX1" fmla="*/ 34097 w 68194"/>
                <a:gd name="connsiteY1" fmla="*/ 64136 h 64136"/>
                <a:gd name="connsiteX2" fmla="*/ 68195 w 68194"/>
                <a:gd name="connsiteY2" fmla="*/ 32069 h 64136"/>
                <a:gd name="connsiteX3" fmla="*/ 34097 w 68194"/>
                <a:gd name="connsiteY3" fmla="*/ 1 h 64136"/>
                <a:gd name="connsiteX4" fmla="*/ 0 w 68194"/>
                <a:gd name="connsiteY4" fmla="*/ 32069 h 6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6">
                  <a:moveTo>
                    <a:pt x="0" y="32069"/>
                  </a:moveTo>
                  <a:cubicBezTo>
                    <a:pt x="0" y="49794"/>
                    <a:pt x="15290" y="64136"/>
                    <a:pt x="34097" y="64136"/>
                  </a:cubicBezTo>
                  <a:cubicBezTo>
                    <a:pt x="52905" y="64136"/>
                    <a:pt x="68195" y="49794"/>
                    <a:pt x="68195" y="32069"/>
                  </a:cubicBezTo>
                  <a:cubicBezTo>
                    <a:pt x="68195" y="14343"/>
                    <a:pt x="52905" y="1"/>
                    <a:pt x="34097" y="1"/>
                  </a:cubicBezTo>
                  <a:cubicBezTo>
                    <a:pt x="15290" y="-134"/>
                    <a:pt x="0" y="14343"/>
                    <a:pt x="0" y="320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6" name="任意多边形: 形状 865">
              <a:extLst>
                <a:ext uri="{FF2B5EF4-FFF2-40B4-BE49-F238E27FC236}">
                  <a16:creationId xmlns:a16="http://schemas.microsoft.com/office/drawing/2014/main" id="{5C00E11A-4D53-417F-BB45-86A21B3F68B2}"/>
                </a:ext>
              </a:extLst>
            </p:cNvPr>
            <p:cNvSpPr/>
            <p:nvPr/>
          </p:nvSpPr>
          <p:spPr>
            <a:xfrm>
              <a:off x="484852" y="689803"/>
              <a:ext cx="66300" cy="62512"/>
            </a:xfrm>
            <a:custGeom>
              <a:avLst/>
              <a:gdLst>
                <a:gd name="connsiteX0" fmla="*/ 0 w 66300"/>
                <a:gd name="connsiteY0" fmla="*/ 31257 h 62512"/>
                <a:gd name="connsiteX1" fmla="*/ 33150 w 66300"/>
                <a:gd name="connsiteY1" fmla="*/ 62513 h 62512"/>
                <a:gd name="connsiteX2" fmla="*/ 66301 w 66300"/>
                <a:gd name="connsiteY2" fmla="*/ 31257 h 62512"/>
                <a:gd name="connsiteX3" fmla="*/ 33150 w 66300"/>
                <a:gd name="connsiteY3" fmla="*/ 1 h 62512"/>
                <a:gd name="connsiteX4" fmla="*/ 0 w 66300"/>
                <a:gd name="connsiteY4" fmla="*/ 31257 h 6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2">
                  <a:moveTo>
                    <a:pt x="0" y="31257"/>
                  </a:moveTo>
                  <a:cubicBezTo>
                    <a:pt x="0" y="48576"/>
                    <a:pt x="14884" y="62513"/>
                    <a:pt x="33150" y="62513"/>
                  </a:cubicBezTo>
                  <a:cubicBezTo>
                    <a:pt x="51552" y="62513"/>
                    <a:pt x="66301" y="48441"/>
                    <a:pt x="66301" y="31257"/>
                  </a:cubicBezTo>
                  <a:cubicBezTo>
                    <a:pt x="66301" y="13938"/>
                    <a:pt x="51417" y="1"/>
                    <a:pt x="33150" y="1"/>
                  </a:cubicBezTo>
                  <a:cubicBezTo>
                    <a:pt x="14884" y="-134"/>
                    <a:pt x="0" y="13938"/>
                    <a:pt x="0" y="312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7" name="任意多边形: 形状 866">
              <a:extLst>
                <a:ext uri="{FF2B5EF4-FFF2-40B4-BE49-F238E27FC236}">
                  <a16:creationId xmlns:a16="http://schemas.microsoft.com/office/drawing/2014/main" id="{B7A1B1D9-84C6-471F-8845-19D0161B572F}"/>
                </a:ext>
              </a:extLst>
            </p:cNvPr>
            <p:cNvSpPr/>
            <p:nvPr/>
          </p:nvSpPr>
          <p:spPr>
            <a:xfrm>
              <a:off x="485799" y="831606"/>
              <a:ext cx="64676" cy="61158"/>
            </a:xfrm>
            <a:custGeom>
              <a:avLst/>
              <a:gdLst>
                <a:gd name="connsiteX0" fmla="*/ 0 w 64676"/>
                <a:gd name="connsiteY0" fmla="*/ 30579 h 61158"/>
                <a:gd name="connsiteX1" fmla="*/ 32338 w 64676"/>
                <a:gd name="connsiteY1" fmla="*/ 61159 h 61158"/>
                <a:gd name="connsiteX2" fmla="*/ 64677 w 64676"/>
                <a:gd name="connsiteY2" fmla="*/ 30579 h 61158"/>
                <a:gd name="connsiteX3" fmla="*/ 32338 w 64676"/>
                <a:gd name="connsiteY3" fmla="*/ 0 h 61158"/>
                <a:gd name="connsiteX4" fmla="*/ 0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79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79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0"/>
                    <a:pt x="0" y="13666"/>
                    <a:pt x="0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8" name="任意多边形: 形状 867">
              <a:extLst>
                <a:ext uri="{FF2B5EF4-FFF2-40B4-BE49-F238E27FC236}">
                  <a16:creationId xmlns:a16="http://schemas.microsoft.com/office/drawing/2014/main" id="{810D0301-B5CE-4C03-824F-886C8D72CC2B}"/>
                </a:ext>
              </a:extLst>
            </p:cNvPr>
            <p:cNvSpPr/>
            <p:nvPr/>
          </p:nvSpPr>
          <p:spPr>
            <a:xfrm>
              <a:off x="487017" y="973949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3"/>
                    <a:pt x="31121" y="58723"/>
                  </a:cubicBezTo>
                  <a:cubicBezTo>
                    <a:pt x="48305" y="58723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9" name="任意多边形: 形状 868">
              <a:extLst>
                <a:ext uri="{FF2B5EF4-FFF2-40B4-BE49-F238E27FC236}">
                  <a16:creationId xmlns:a16="http://schemas.microsoft.com/office/drawing/2014/main" id="{3D54D603-2CFC-41AC-9B86-E9D27FD86C2C}"/>
                </a:ext>
              </a:extLst>
            </p:cNvPr>
            <p:cNvSpPr/>
            <p:nvPr/>
          </p:nvSpPr>
          <p:spPr>
            <a:xfrm>
              <a:off x="488235" y="1116292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4"/>
                    <a:pt x="46410" y="0"/>
                    <a:pt x="29903" y="0"/>
                  </a:cubicBezTo>
                  <a:cubicBezTo>
                    <a:pt x="13395" y="0"/>
                    <a:pt x="0" y="12584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0" name="任意多边形: 形状 869">
              <a:extLst>
                <a:ext uri="{FF2B5EF4-FFF2-40B4-BE49-F238E27FC236}">
                  <a16:creationId xmlns:a16="http://schemas.microsoft.com/office/drawing/2014/main" id="{9A988DB3-2DF0-47B3-BF0D-9D483B722047}"/>
                </a:ext>
              </a:extLst>
            </p:cNvPr>
            <p:cNvSpPr/>
            <p:nvPr/>
          </p:nvSpPr>
          <p:spPr>
            <a:xfrm>
              <a:off x="489047" y="1258229"/>
              <a:ext cx="58182" cy="54799"/>
            </a:xfrm>
            <a:custGeom>
              <a:avLst/>
              <a:gdLst>
                <a:gd name="connsiteX0" fmla="*/ 0 w 58182"/>
                <a:gd name="connsiteY0" fmla="*/ 27467 h 54799"/>
                <a:gd name="connsiteX1" fmla="*/ 29091 w 58182"/>
                <a:gd name="connsiteY1" fmla="*/ 54799 h 54799"/>
                <a:gd name="connsiteX2" fmla="*/ 58182 w 58182"/>
                <a:gd name="connsiteY2" fmla="*/ 27467 h 54799"/>
                <a:gd name="connsiteX3" fmla="*/ 29091 w 58182"/>
                <a:gd name="connsiteY3" fmla="*/ 0 h 54799"/>
                <a:gd name="connsiteX4" fmla="*/ 0 w 58182"/>
                <a:gd name="connsiteY4" fmla="*/ 27467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467"/>
                  </a:moveTo>
                  <a:cubicBezTo>
                    <a:pt x="0" y="42622"/>
                    <a:pt x="12989" y="54799"/>
                    <a:pt x="29091" y="54799"/>
                  </a:cubicBezTo>
                  <a:cubicBezTo>
                    <a:pt x="45193" y="54799"/>
                    <a:pt x="58182" y="42486"/>
                    <a:pt x="58182" y="27467"/>
                  </a:cubicBezTo>
                  <a:cubicBezTo>
                    <a:pt x="58182" y="12313"/>
                    <a:pt x="45193" y="0"/>
                    <a:pt x="29091" y="0"/>
                  </a:cubicBezTo>
                  <a:cubicBezTo>
                    <a:pt x="12989" y="0"/>
                    <a:pt x="0" y="12313"/>
                    <a:pt x="0" y="274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1" name="任意多边形: 形状 870">
              <a:extLst>
                <a:ext uri="{FF2B5EF4-FFF2-40B4-BE49-F238E27FC236}">
                  <a16:creationId xmlns:a16="http://schemas.microsoft.com/office/drawing/2014/main" id="{94A4F74E-2D97-497E-BA46-53B6464CAEA7}"/>
                </a:ext>
              </a:extLst>
            </p:cNvPr>
            <p:cNvSpPr/>
            <p:nvPr/>
          </p:nvSpPr>
          <p:spPr>
            <a:xfrm>
              <a:off x="489858" y="1400166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40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719" y="0"/>
                    <a:pt x="0" y="11907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2" name="任意多边形: 形状 871">
              <a:extLst>
                <a:ext uri="{FF2B5EF4-FFF2-40B4-BE49-F238E27FC236}">
                  <a16:creationId xmlns:a16="http://schemas.microsoft.com/office/drawing/2014/main" id="{375474E4-A08E-41C7-BB24-D684F64141E2}"/>
                </a:ext>
              </a:extLst>
            </p:cNvPr>
            <p:cNvSpPr/>
            <p:nvPr/>
          </p:nvSpPr>
          <p:spPr>
            <a:xfrm>
              <a:off x="490670" y="1542104"/>
              <a:ext cx="54934" cy="51687"/>
            </a:xfrm>
            <a:custGeom>
              <a:avLst/>
              <a:gdLst>
                <a:gd name="connsiteX0" fmla="*/ 54935 w 54934"/>
                <a:gd name="connsiteY0" fmla="*/ 25844 h 51687"/>
                <a:gd name="connsiteX1" fmla="*/ 27467 w 54934"/>
                <a:gd name="connsiteY1" fmla="*/ 51687 h 51687"/>
                <a:gd name="connsiteX2" fmla="*/ 0 w 54934"/>
                <a:gd name="connsiteY2" fmla="*/ 25844 h 51687"/>
                <a:gd name="connsiteX3" fmla="*/ 27467 w 54934"/>
                <a:gd name="connsiteY3" fmla="*/ 0 h 51687"/>
                <a:gd name="connsiteX4" fmla="*/ 54935 w 54934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4" h="51687">
                  <a:moveTo>
                    <a:pt x="54935" y="25844"/>
                  </a:moveTo>
                  <a:cubicBezTo>
                    <a:pt x="54935" y="40117"/>
                    <a:pt x="42637" y="51687"/>
                    <a:pt x="27467" y="51687"/>
                  </a:cubicBezTo>
                  <a:cubicBezTo>
                    <a:pt x="12298" y="51687"/>
                    <a:pt x="0" y="40117"/>
                    <a:pt x="0" y="25844"/>
                  </a:cubicBezTo>
                  <a:cubicBezTo>
                    <a:pt x="0" y="11571"/>
                    <a:pt x="12298" y="0"/>
                    <a:pt x="27467" y="0"/>
                  </a:cubicBezTo>
                  <a:cubicBezTo>
                    <a:pt x="42637" y="0"/>
                    <a:pt x="54935" y="11571"/>
                    <a:pt x="54935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3" name="任意多边形: 形状 872">
              <a:extLst>
                <a:ext uri="{FF2B5EF4-FFF2-40B4-BE49-F238E27FC236}">
                  <a16:creationId xmlns:a16="http://schemas.microsoft.com/office/drawing/2014/main" id="{56722FB4-7F5E-4CBE-9D2E-67AB4E19A6D2}"/>
                </a:ext>
              </a:extLst>
            </p:cNvPr>
            <p:cNvSpPr/>
            <p:nvPr/>
          </p:nvSpPr>
          <p:spPr>
            <a:xfrm>
              <a:off x="492023" y="1684447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0960"/>
                    <a:pt x="40457" y="0"/>
                    <a:pt x="26114" y="0"/>
                  </a:cubicBezTo>
                  <a:cubicBezTo>
                    <a:pt x="11636" y="0"/>
                    <a:pt x="0" y="11095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4" name="任意多边形: 形状 873">
              <a:extLst>
                <a:ext uri="{FF2B5EF4-FFF2-40B4-BE49-F238E27FC236}">
                  <a16:creationId xmlns:a16="http://schemas.microsoft.com/office/drawing/2014/main" id="{05BF29CA-8BC5-4FAE-A7FF-5960FB8C6D99}"/>
                </a:ext>
              </a:extLst>
            </p:cNvPr>
            <p:cNvSpPr/>
            <p:nvPr/>
          </p:nvSpPr>
          <p:spPr>
            <a:xfrm>
              <a:off x="492429" y="1825978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5" name="任意多边形: 形状 874">
              <a:extLst>
                <a:ext uri="{FF2B5EF4-FFF2-40B4-BE49-F238E27FC236}">
                  <a16:creationId xmlns:a16="http://schemas.microsoft.com/office/drawing/2014/main" id="{A259ED91-3443-4265-A78D-88952B0CF2AA}"/>
                </a:ext>
              </a:extLst>
            </p:cNvPr>
            <p:cNvSpPr/>
            <p:nvPr/>
          </p:nvSpPr>
          <p:spPr>
            <a:xfrm>
              <a:off x="493647" y="1968321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7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283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6" name="任意多边形: 形状 875">
              <a:extLst>
                <a:ext uri="{FF2B5EF4-FFF2-40B4-BE49-F238E27FC236}">
                  <a16:creationId xmlns:a16="http://schemas.microsoft.com/office/drawing/2014/main" id="{2F95ADF0-BE72-47DC-8459-EC45CA83726C}"/>
                </a:ext>
              </a:extLst>
            </p:cNvPr>
            <p:cNvSpPr/>
            <p:nvPr/>
          </p:nvSpPr>
          <p:spPr>
            <a:xfrm>
              <a:off x="494459" y="2110258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4" y="44651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554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7" name="任意多边形: 形状 876">
              <a:extLst>
                <a:ext uri="{FF2B5EF4-FFF2-40B4-BE49-F238E27FC236}">
                  <a16:creationId xmlns:a16="http://schemas.microsoft.com/office/drawing/2014/main" id="{C41991DB-1D65-4505-A4AC-3D83BF55A4A4}"/>
                </a:ext>
              </a:extLst>
            </p:cNvPr>
            <p:cNvSpPr/>
            <p:nvPr/>
          </p:nvSpPr>
          <p:spPr>
            <a:xfrm>
              <a:off x="495271" y="2252195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283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8" name="任意多边形: 形状 877">
              <a:extLst>
                <a:ext uri="{FF2B5EF4-FFF2-40B4-BE49-F238E27FC236}">
                  <a16:creationId xmlns:a16="http://schemas.microsoft.com/office/drawing/2014/main" id="{9358CFF4-EA49-4070-8654-A8185623A660}"/>
                </a:ext>
              </a:extLst>
            </p:cNvPr>
            <p:cNvSpPr/>
            <p:nvPr/>
          </p:nvSpPr>
          <p:spPr>
            <a:xfrm>
              <a:off x="496083" y="2394133"/>
              <a:ext cx="44110" cy="41404"/>
            </a:xfrm>
            <a:custGeom>
              <a:avLst/>
              <a:gdLst>
                <a:gd name="connsiteX0" fmla="*/ 0 w 44110"/>
                <a:gd name="connsiteY0" fmla="*/ 20702 h 41404"/>
                <a:gd name="connsiteX1" fmla="*/ 22055 w 44110"/>
                <a:gd name="connsiteY1" fmla="*/ 41404 h 41404"/>
                <a:gd name="connsiteX2" fmla="*/ 44110 w 44110"/>
                <a:gd name="connsiteY2" fmla="*/ 20702 h 41404"/>
                <a:gd name="connsiteX3" fmla="*/ 22055 w 44110"/>
                <a:gd name="connsiteY3" fmla="*/ 0 h 41404"/>
                <a:gd name="connsiteX4" fmla="*/ 0 w 44110"/>
                <a:gd name="connsiteY4" fmla="*/ 20702 h 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4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9" name="任意多边形: 形状 878">
              <a:extLst>
                <a:ext uri="{FF2B5EF4-FFF2-40B4-BE49-F238E27FC236}">
                  <a16:creationId xmlns:a16="http://schemas.microsoft.com/office/drawing/2014/main" id="{C148A03A-E4D3-44BD-9AF4-00BB953EA534}"/>
                </a:ext>
              </a:extLst>
            </p:cNvPr>
            <p:cNvSpPr/>
            <p:nvPr/>
          </p:nvSpPr>
          <p:spPr>
            <a:xfrm>
              <a:off x="496894" y="2536070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1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0" name="任意多边形: 形状 879">
              <a:extLst>
                <a:ext uri="{FF2B5EF4-FFF2-40B4-BE49-F238E27FC236}">
                  <a16:creationId xmlns:a16="http://schemas.microsoft.com/office/drawing/2014/main" id="{DEF3B849-C2A2-4722-A598-34C3F595568C}"/>
                </a:ext>
              </a:extLst>
            </p:cNvPr>
            <p:cNvSpPr/>
            <p:nvPr/>
          </p:nvSpPr>
          <p:spPr>
            <a:xfrm>
              <a:off x="497842" y="2678007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066" y="0"/>
                    <a:pt x="0" y="8524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1" name="任意多边形: 形状 880">
              <a:extLst>
                <a:ext uri="{FF2B5EF4-FFF2-40B4-BE49-F238E27FC236}">
                  <a16:creationId xmlns:a16="http://schemas.microsoft.com/office/drawing/2014/main" id="{C5F76895-8DC5-430D-9353-CC8253D704A3}"/>
                </a:ext>
              </a:extLst>
            </p:cNvPr>
            <p:cNvSpPr/>
            <p:nvPr/>
          </p:nvSpPr>
          <p:spPr>
            <a:xfrm>
              <a:off x="498653" y="2819944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4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2" name="任意多边形: 形状 881">
              <a:extLst>
                <a:ext uri="{FF2B5EF4-FFF2-40B4-BE49-F238E27FC236}">
                  <a16:creationId xmlns:a16="http://schemas.microsoft.com/office/drawing/2014/main" id="{0F9B4140-2C1E-4DFC-8B33-560DA3B109D3}"/>
                </a:ext>
              </a:extLst>
            </p:cNvPr>
            <p:cNvSpPr/>
            <p:nvPr/>
          </p:nvSpPr>
          <p:spPr>
            <a:xfrm>
              <a:off x="499465" y="2961882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3" name="任意多边形: 形状 882">
              <a:extLst>
                <a:ext uri="{FF2B5EF4-FFF2-40B4-BE49-F238E27FC236}">
                  <a16:creationId xmlns:a16="http://schemas.microsoft.com/office/drawing/2014/main" id="{E054C012-994D-4343-A5A6-6B012536B57B}"/>
                </a:ext>
              </a:extLst>
            </p:cNvPr>
            <p:cNvSpPr/>
            <p:nvPr/>
          </p:nvSpPr>
          <p:spPr>
            <a:xfrm>
              <a:off x="500277" y="3103819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577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4" name="任意多边形: 形状 883">
              <a:extLst>
                <a:ext uri="{FF2B5EF4-FFF2-40B4-BE49-F238E27FC236}">
                  <a16:creationId xmlns:a16="http://schemas.microsoft.com/office/drawing/2014/main" id="{DF449E8D-5FB5-4349-9581-85684E185192}"/>
                </a:ext>
              </a:extLst>
            </p:cNvPr>
            <p:cNvSpPr/>
            <p:nvPr/>
          </p:nvSpPr>
          <p:spPr>
            <a:xfrm>
              <a:off x="500683" y="3245483"/>
              <a:ext cx="34909" cy="32746"/>
            </a:xfrm>
            <a:custGeom>
              <a:avLst/>
              <a:gdLst>
                <a:gd name="connsiteX0" fmla="*/ 0 w 34909"/>
                <a:gd name="connsiteY0" fmla="*/ 16374 h 32746"/>
                <a:gd name="connsiteX1" fmla="*/ 17455 w 34909"/>
                <a:gd name="connsiteY1" fmla="*/ 32746 h 32746"/>
                <a:gd name="connsiteX2" fmla="*/ 34909 w 34909"/>
                <a:gd name="connsiteY2" fmla="*/ 16374 h 32746"/>
                <a:gd name="connsiteX3" fmla="*/ 17455 w 34909"/>
                <a:gd name="connsiteY3" fmla="*/ 2 h 32746"/>
                <a:gd name="connsiteX4" fmla="*/ 0 w 34909"/>
                <a:gd name="connsiteY4" fmla="*/ 16374 h 3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6">
                  <a:moveTo>
                    <a:pt x="0" y="16374"/>
                  </a:moveTo>
                  <a:cubicBezTo>
                    <a:pt x="0" y="25440"/>
                    <a:pt x="7848" y="32746"/>
                    <a:pt x="17455" y="32746"/>
                  </a:cubicBezTo>
                  <a:cubicBezTo>
                    <a:pt x="27061" y="32746"/>
                    <a:pt x="34909" y="25440"/>
                    <a:pt x="34909" y="16374"/>
                  </a:cubicBezTo>
                  <a:cubicBezTo>
                    <a:pt x="34909" y="7309"/>
                    <a:pt x="27061" y="2"/>
                    <a:pt x="17455" y="2"/>
                  </a:cubicBezTo>
                  <a:cubicBezTo>
                    <a:pt x="7848" y="-134"/>
                    <a:pt x="0" y="7173"/>
                    <a:pt x="0" y="163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5" name="任意多边形: 形状 884">
              <a:extLst>
                <a:ext uri="{FF2B5EF4-FFF2-40B4-BE49-F238E27FC236}">
                  <a16:creationId xmlns:a16="http://schemas.microsoft.com/office/drawing/2014/main" id="{8A803EE6-6F05-437C-BF39-42C5D2295075}"/>
                </a:ext>
              </a:extLst>
            </p:cNvPr>
            <p:cNvSpPr/>
            <p:nvPr/>
          </p:nvSpPr>
          <p:spPr>
            <a:xfrm>
              <a:off x="501495" y="3387287"/>
              <a:ext cx="33285" cy="31390"/>
            </a:xfrm>
            <a:custGeom>
              <a:avLst/>
              <a:gdLst>
                <a:gd name="connsiteX0" fmla="*/ 0 w 33285"/>
                <a:gd name="connsiteY0" fmla="*/ 15696 h 31390"/>
                <a:gd name="connsiteX1" fmla="*/ 16643 w 33285"/>
                <a:gd name="connsiteY1" fmla="*/ 31391 h 31390"/>
                <a:gd name="connsiteX2" fmla="*/ 33286 w 33285"/>
                <a:gd name="connsiteY2" fmla="*/ 15696 h 31390"/>
                <a:gd name="connsiteX3" fmla="*/ 16643 w 33285"/>
                <a:gd name="connsiteY3" fmla="*/ 0 h 31390"/>
                <a:gd name="connsiteX4" fmla="*/ 0 w 33285"/>
                <a:gd name="connsiteY4" fmla="*/ 15696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6" name="任意多边形: 形状 885">
              <a:extLst>
                <a:ext uri="{FF2B5EF4-FFF2-40B4-BE49-F238E27FC236}">
                  <a16:creationId xmlns:a16="http://schemas.microsoft.com/office/drawing/2014/main" id="{A26EB437-3CCF-4E86-B40B-86847476B581}"/>
                </a:ext>
              </a:extLst>
            </p:cNvPr>
            <p:cNvSpPr/>
            <p:nvPr/>
          </p:nvSpPr>
          <p:spPr>
            <a:xfrm>
              <a:off x="501901" y="3528818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6" y="30580"/>
                    <a:pt x="16237" y="30580"/>
                  </a:cubicBezTo>
                  <a:cubicBezTo>
                    <a:pt x="25167" y="30580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6" y="0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7" name="任意多边形: 形状 886">
              <a:extLst>
                <a:ext uri="{FF2B5EF4-FFF2-40B4-BE49-F238E27FC236}">
                  <a16:creationId xmlns:a16="http://schemas.microsoft.com/office/drawing/2014/main" id="{E420048F-C40F-447E-8BFD-C979C1764E79}"/>
                </a:ext>
              </a:extLst>
            </p:cNvPr>
            <p:cNvSpPr/>
            <p:nvPr/>
          </p:nvSpPr>
          <p:spPr>
            <a:xfrm>
              <a:off x="502713" y="3670756"/>
              <a:ext cx="30850" cy="28955"/>
            </a:xfrm>
            <a:custGeom>
              <a:avLst/>
              <a:gdLst>
                <a:gd name="connsiteX0" fmla="*/ 30850 w 30850"/>
                <a:gd name="connsiteY0" fmla="*/ 14478 h 28955"/>
                <a:gd name="connsiteX1" fmla="*/ 15425 w 30850"/>
                <a:gd name="connsiteY1" fmla="*/ 28956 h 28955"/>
                <a:gd name="connsiteX2" fmla="*/ 0 w 30850"/>
                <a:gd name="connsiteY2" fmla="*/ 14478 h 28955"/>
                <a:gd name="connsiteX3" fmla="*/ 15425 w 30850"/>
                <a:gd name="connsiteY3" fmla="*/ 0 h 28955"/>
                <a:gd name="connsiteX4" fmla="*/ 3085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30850" y="14478"/>
                  </a:moveTo>
                  <a:cubicBezTo>
                    <a:pt x="30850" y="22474"/>
                    <a:pt x="23944" y="28956"/>
                    <a:pt x="15425" y="28956"/>
                  </a:cubicBezTo>
                  <a:cubicBezTo>
                    <a:pt x="6906" y="28956"/>
                    <a:pt x="0" y="22474"/>
                    <a:pt x="0" y="14478"/>
                  </a:cubicBezTo>
                  <a:cubicBezTo>
                    <a:pt x="0" y="6482"/>
                    <a:pt x="6906" y="0"/>
                    <a:pt x="15425" y="0"/>
                  </a:cubicBezTo>
                  <a:cubicBezTo>
                    <a:pt x="23944" y="0"/>
                    <a:pt x="30850" y="6482"/>
                    <a:pt x="3085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8" name="任意多边形: 形状 887">
              <a:extLst>
                <a:ext uri="{FF2B5EF4-FFF2-40B4-BE49-F238E27FC236}">
                  <a16:creationId xmlns:a16="http://schemas.microsoft.com/office/drawing/2014/main" id="{A069AC41-7B2F-4BF3-94C2-B488C43C740E}"/>
                </a:ext>
              </a:extLst>
            </p:cNvPr>
            <p:cNvSpPr/>
            <p:nvPr/>
          </p:nvSpPr>
          <p:spPr>
            <a:xfrm>
              <a:off x="503660" y="3812693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224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9" name="任意多边形: 形状 888">
              <a:extLst>
                <a:ext uri="{FF2B5EF4-FFF2-40B4-BE49-F238E27FC236}">
                  <a16:creationId xmlns:a16="http://schemas.microsoft.com/office/drawing/2014/main" id="{CD3C8F97-2692-47E8-BD12-D8F99008EDA1}"/>
                </a:ext>
              </a:extLst>
            </p:cNvPr>
            <p:cNvSpPr/>
            <p:nvPr/>
          </p:nvSpPr>
          <p:spPr>
            <a:xfrm>
              <a:off x="504066" y="3954357"/>
              <a:ext cx="28143" cy="26522"/>
            </a:xfrm>
            <a:custGeom>
              <a:avLst/>
              <a:gdLst>
                <a:gd name="connsiteX0" fmla="*/ 0 w 28143"/>
                <a:gd name="connsiteY0" fmla="*/ 13262 h 26522"/>
                <a:gd name="connsiteX1" fmla="*/ 14072 w 28143"/>
                <a:gd name="connsiteY1" fmla="*/ 26522 h 26522"/>
                <a:gd name="connsiteX2" fmla="*/ 28144 w 28143"/>
                <a:gd name="connsiteY2" fmla="*/ 13262 h 26522"/>
                <a:gd name="connsiteX3" fmla="*/ 14072 w 28143"/>
                <a:gd name="connsiteY3" fmla="*/ 2 h 26522"/>
                <a:gd name="connsiteX4" fmla="*/ 0 w 28143"/>
                <a:gd name="connsiteY4" fmla="*/ 13262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2"/>
                  </a:moveTo>
                  <a:cubicBezTo>
                    <a:pt x="0" y="20569"/>
                    <a:pt x="6359" y="26522"/>
                    <a:pt x="14072" y="26522"/>
                  </a:cubicBezTo>
                  <a:cubicBezTo>
                    <a:pt x="21920" y="26522"/>
                    <a:pt x="28144" y="20569"/>
                    <a:pt x="28144" y="13262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0"/>
                    <a:pt x="0" y="132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0" name="任意多边形: 形状 889">
              <a:extLst>
                <a:ext uri="{FF2B5EF4-FFF2-40B4-BE49-F238E27FC236}">
                  <a16:creationId xmlns:a16="http://schemas.microsoft.com/office/drawing/2014/main" id="{63F8CCA6-1E3E-4179-A6C9-9F5C887E258F}"/>
                </a:ext>
              </a:extLst>
            </p:cNvPr>
            <p:cNvSpPr/>
            <p:nvPr/>
          </p:nvSpPr>
          <p:spPr>
            <a:xfrm>
              <a:off x="504877" y="4096161"/>
              <a:ext cx="26520" cy="25167"/>
            </a:xfrm>
            <a:custGeom>
              <a:avLst/>
              <a:gdLst>
                <a:gd name="connsiteX0" fmla="*/ 0 w 26520"/>
                <a:gd name="connsiteY0" fmla="*/ 12583 h 25167"/>
                <a:gd name="connsiteX1" fmla="*/ 13260 w 26520"/>
                <a:gd name="connsiteY1" fmla="*/ 25167 h 25167"/>
                <a:gd name="connsiteX2" fmla="*/ 26520 w 26520"/>
                <a:gd name="connsiteY2" fmla="*/ 12583 h 25167"/>
                <a:gd name="connsiteX3" fmla="*/ 13260 w 26520"/>
                <a:gd name="connsiteY3" fmla="*/ 0 h 25167"/>
                <a:gd name="connsiteX4" fmla="*/ 0 w 26520"/>
                <a:gd name="connsiteY4" fmla="*/ 12583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548"/>
                    <a:pt x="20567" y="0"/>
                    <a:pt x="13260" y="0"/>
                  </a:cubicBezTo>
                  <a:cubicBezTo>
                    <a:pt x="5954" y="0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1" name="任意多边形: 形状 890">
              <a:extLst>
                <a:ext uri="{FF2B5EF4-FFF2-40B4-BE49-F238E27FC236}">
                  <a16:creationId xmlns:a16="http://schemas.microsoft.com/office/drawing/2014/main" id="{0029E897-DFEB-4728-928B-777166060229}"/>
                </a:ext>
              </a:extLst>
            </p:cNvPr>
            <p:cNvSpPr/>
            <p:nvPr/>
          </p:nvSpPr>
          <p:spPr>
            <a:xfrm>
              <a:off x="505284" y="4237693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547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2" name="任意多边形: 形状 891">
              <a:extLst>
                <a:ext uri="{FF2B5EF4-FFF2-40B4-BE49-F238E27FC236}">
                  <a16:creationId xmlns:a16="http://schemas.microsoft.com/office/drawing/2014/main" id="{8B110798-BE92-41A1-B450-4C68766146A5}"/>
                </a:ext>
              </a:extLst>
            </p:cNvPr>
            <p:cNvSpPr/>
            <p:nvPr/>
          </p:nvSpPr>
          <p:spPr>
            <a:xfrm>
              <a:off x="506095" y="4379630"/>
              <a:ext cx="24084" cy="22731"/>
            </a:xfrm>
            <a:custGeom>
              <a:avLst/>
              <a:gdLst>
                <a:gd name="connsiteX0" fmla="*/ 24085 w 24084"/>
                <a:gd name="connsiteY0" fmla="*/ 11366 h 22731"/>
                <a:gd name="connsiteX1" fmla="*/ 12042 w 24084"/>
                <a:gd name="connsiteY1" fmla="*/ 22732 h 22731"/>
                <a:gd name="connsiteX2" fmla="*/ 0 w 24084"/>
                <a:gd name="connsiteY2" fmla="*/ 11366 h 22731"/>
                <a:gd name="connsiteX3" fmla="*/ 12042 w 24084"/>
                <a:gd name="connsiteY3" fmla="*/ 0 h 22731"/>
                <a:gd name="connsiteX4" fmla="*/ 24085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24085" y="11366"/>
                  </a:moveTo>
                  <a:cubicBezTo>
                    <a:pt x="24085" y="17643"/>
                    <a:pt x="18693" y="22732"/>
                    <a:pt x="12042" y="22732"/>
                  </a:cubicBezTo>
                  <a:cubicBezTo>
                    <a:pt x="5392" y="22732"/>
                    <a:pt x="0" y="17643"/>
                    <a:pt x="0" y="11366"/>
                  </a:cubicBezTo>
                  <a:cubicBezTo>
                    <a:pt x="0" y="5089"/>
                    <a:pt x="5392" y="0"/>
                    <a:pt x="12042" y="0"/>
                  </a:cubicBezTo>
                  <a:cubicBezTo>
                    <a:pt x="18693" y="0"/>
                    <a:pt x="24085" y="5089"/>
                    <a:pt x="24085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3" name="任意多边形: 形状 892">
              <a:extLst>
                <a:ext uri="{FF2B5EF4-FFF2-40B4-BE49-F238E27FC236}">
                  <a16:creationId xmlns:a16="http://schemas.microsoft.com/office/drawing/2014/main" id="{CEB14510-C081-438C-BBD2-84A08A6B5E4D}"/>
                </a:ext>
              </a:extLst>
            </p:cNvPr>
            <p:cNvSpPr/>
            <p:nvPr/>
          </p:nvSpPr>
          <p:spPr>
            <a:xfrm>
              <a:off x="506501" y="4521296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8"/>
                    <a:pt x="5142" y="21920"/>
                    <a:pt x="11636" y="21920"/>
                  </a:cubicBezTo>
                  <a:cubicBezTo>
                    <a:pt x="17996" y="21920"/>
                    <a:pt x="23273" y="17048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4" name="任意多边形: 形状 893">
              <a:extLst>
                <a:ext uri="{FF2B5EF4-FFF2-40B4-BE49-F238E27FC236}">
                  <a16:creationId xmlns:a16="http://schemas.microsoft.com/office/drawing/2014/main" id="{30F7A09F-B929-4B80-9BDE-AD15DEA97F13}"/>
                </a:ext>
              </a:extLst>
            </p:cNvPr>
            <p:cNvSpPr/>
            <p:nvPr/>
          </p:nvSpPr>
          <p:spPr>
            <a:xfrm>
              <a:off x="506907" y="4662827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5" name="任意多边形: 形状 894">
              <a:extLst>
                <a:ext uri="{FF2B5EF4-FFF2-40B4-BE49-F238E27FC236}">
                  <a16:creationId xmlns:a16="http://schemas.microsoft.com/office/drawing/2014/main" id="{ADE39CFD-2AA2-444F-B84C-7A73E6AB56A5}"/>
                </a:ext>
              </a:extLst>
            </p:cNvPr>
            <p:cNvSpPr/>
            <p:nvPr/>
          </p:nvSpPr>
          <p:spPr>
            <a:xfrm>
              <a:off x="507719" y="4804764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5"/>
                    <a:pt x="4600" y="19484"/>
                    <a:pt x="10419" y="19484"/>
                  </a:cubicBezTo>
                  <a:cubicBezTo>
                    <a:pt x="16102" y="19484"/>
                    <a:pt x="20837" y="15155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6" name="任意多边形: 形状 895">
              <a:extLst>
                <a:ext uri="{FF2B5EF4-FFF2-40B4-BE49-F238E27FC236}">
                  <a16:creationId xmlns:a16="http://schemas.microsoft.com/office/drawing/2014/main" id="{1A2388B9-A801-47AD-B2FA-3F328467223E}"/>
                </a:ext>
              </a:extLst>
            </p:cNvPr>
            <p:cNvSpPr/>
            <p:nvPr/>
          </p:nvSpPr>
          <p:spPr>
            <a:xfrm>
              <a:off x="508125" y="4946296"/>
              <a:ext cx="20025" cy="18672"/>
            </a:xfrm>
            <a:custGeom>
              <a:avLst/>
              <a:gdLst>
                <a:gd name="connsiteX0" fmla="*/ 20025 w 20025"/>
                <a:gd name="connsiteY0" fmla="*/ 9336 h 18672"/>
                <a:gd name="connsiteX1" fmla="*/ 10013 w 20025"/>
                <a:gd name="connsiteY1" fmla="*/ 18673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5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5" y="9336"/>
                  </a:moveTo>
                  <a:cubicBezTo>
                    <a:pt x="20025" y="14493"/>
                    <a:pt x="15543" y="18673"/>
                    <a:pt x="10013" y="18673"/>
                  </a:cubicBezTo>
                  <a:cubicBezTo>
                    <a:pt x="4483" y="18673"/>
                    <a:pt x="0" y="14493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5" y="4180"/>
                    <a:pt x="20025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7" name="任意多边形: 形状 896">
              <a:extLst>
                <a:ext uri="{FF2B5EF4-FFF2-40B4-BE49-F238E27FC236}">
                  <a16:creationId xmlns:a16="http://schemas.microsoft.com/office/drawing/2014/main" id="{0C7E5A7C-C662-4222-8E6A-861B06F99834}"/>
                </a:ext>
              </a:extLst>
            </p:cNvPr>
            <p:cNvSpPr/>
            <p:nvPr/>
          </p:nvSpPr>
          <p:spPr>
            <a:xfrm>
              <a:off x="508531" y="5087692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8" name="任意多边形: 形状 897">
              <a:extLst>
                <a:ext uri="{FF2B5EF4-FFF2-40B4-BE49-F238E27FC236}">
                  <a16:creationId xmlns:a16="http://schemas.microsoft.com/office/drawing/2014/main" id="{BEFB060C-F0F9-4E0B-ADF3-46F377DDF995}"/>
                </a:ext>
              </a:extLst>
            </p:cNvPr>
            <p:cNvSpPr/>
            <p:nvPr/>
          </p:nvSpPr>
          <p:spPr>
            <a:xfrm>
              <a:off x="508937" y="5229358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6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6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194" y="0"/>
                    <a:pt x="0" y="3789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9" name="任意多边形: 形状 898">
              <a:extLst>
                <a:ext uri="{FF2B5EF4-FFF2-40B4-BE49-F238E27FC236}">
                  <a16:creationId xmlns:a16="http://schemas.microsoft.com/office/drawing/2014/main" id="{08B17630-D978-43E6-929E-43A609E513AF}"/>
                </a:ext>
              </a:extLst>
            </p:cNvPr>
            <p:cNvSpPr/>
            <p:nvPr/>
          </p:nvSpPr>
          <p:spPr>
            <a:xfrm>
              <a:off x="509343" y="5370890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0" name="任意多边形: 形状 899">
              <a:extLst>
                <a:ext uri="{FF2B5EF4-FFF2-40B4-BE49-F238E27FC236}">
                  <a16:creationId xmlns:a16="http://schemas.microsoft.com/office/drawing/2014/main" id="{76E1D32C-3729-418F-A1EE-873138783FEF}"/>
                </a:ext>
              </a:extLst>
            </p:cNvPr>
            <p:cNvSpPr/>
            <p:nvPr/>
          </p:nvSpPr>
          <p:spPr>
            <a:xfrm>
              <a:off x="509884" y="5512421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1" name="任意多边形: 形状 900">
              <a:extLst>
                <a:ext uri="{FF2B5EF4-FFF2-40B4-BE49-F238E27FC236}">
                  <a16:creationId xmlns:a16="http://schemas.microsoft.com/office/drawing/2014/main" id="{C97ED9AE-07BB-4D7B-905A-5C10BC3247B1}"/>
                </a:ext>
              </a:extLst>
            </p:cNvPr>
            <p:cNvSpPr/>
            <p:nvPr/>
          </p:nvSpPr>
          <p:spPr>
            <a:xfrm>
              <a:off x="510696" y="5654358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247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2" name="任意多边形: 形状 901">
              <a:extLst>
                <a:ext uri="{FF2B5EF4-FFF2-40B4-BE49-F238E27FC236}">
                  <a16:creationId xmlns:a16="http://schemas.microsoft.com/office/drawing/2014/main" id="{4E43D490-90A6-4AAC-A3AA-5D5E1F6C6DE8}"/>
                </a:ext>
              </a:extLst>
            </p:cNvPr>
            <p:cNvSpPr/>
            <p:nvPr/>
          </p:nvSpPr>
          <p:spPr>
            <a:xfrm>
              <a:off x="511102" y="5795889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3" name="任意多边形: 形状 902">
              <a:extLst>
                <a:ext uri="{FF2B5EF4-FFF2-40B4-BE49-F238E27FC236}">
                  <a16:creationId xmlns:a16="http://schemas.microsoft.com/office/drawing/2014/main" id="{DB531F1D-9B5B-4E7F-B35A-51436D603DF5}"/>
                </a:ext>
              </a:extLst>
            </p:cNvPr>
            <p:cNvSpPr/>
            <p:nvPr/>
          </p:nvSpPr>
          <p:spPr>
            <a:xfrm>
              <a:off x="511508" y="5937552"/>
              <a:ext cx="13260" cy="12452"/>
            </a:xfrm>
            <a:custGeom>
              <a:avLst/>
              <a:gdLst>
                <a:gd name="connsiteX0" fmla="*/ 0 w 13260"/>
                <a:gd name="connsiteY0" fmla="*/ 6228 h 12452"/>
                <a:gd name="connsiteX1" fmla="*/ 6630 w 13260"/>
                <a:gd name="connsiteY1" fmla="*/ 12453 h 12452"/>
                <a:gd name="connsiteX2" fmla="*/ 13260 w 13260"/>
                <a:gd name="connsiteY2" fmla="*/ 6228 h 12452"/>
                <a:gd name="connsiteX3" fmla="*/ 6630 w 13260"/>
                <a:gd name="connsiteY3" fmla="*/ 5 h 12452"/>
                <a:gd name="connsiteX4" fmla="*/ 0 w 13260"/>
                <a:gd name="connsiteY4" fmla="*/ 6228 h 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52">
                  <a:moveTo>
                    <a:pt x="0" y="6228"/>
                  </a:moveTo>
                  <a:cubicBezTo>
                    <a:pt x="0" y="9746"/>
                    <a:pt x="2977" y="12453"/>
                    <a:pt x="6630" y="12453"/>
                  </a:cubicBezTo>
                  <a:cubicBezTo>
                    <a:pt x="10283" y="12453"/>
                    <a:pt x="13260" y="9611"/>
                    <a:pt x="13260" y="6228"/>
                  </a:cubicBezTo>
                  <a:cubicBezTo>
                    <a:pt x="13260" y="2710"/>
                    <a:pt x="10283" y="5"/>
                    <a:pt x="6630" y="5"/>
                  </a:cubicBezTo>
                  <a:cubicBezTo>
                    <a:pt x="2977" y="-131"/>
                    <a:pt x="0" y="2710"/>
                    <a:pt x="0" y="622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4" name="任意多边形: 形状 903">
              <a:extLst>
                <a:ext uri="{FF2B5EF4-FFF2-40B4-BE49-F238E27FC236}">
                  <a16:creationId xmlns:a16="http://schemas.microsoft.com/office/drawing/2014/main" id="{B5686E7A-0525-4532-8F39-65AD8AFAA190}"/>
                </a:ext>
              </a:extLst>
            </p:cNvPr>
            <p:cNvSpPr/>
            <p:nvPr/>
          </p:nvSpPr>
          <p:spPr>
            <a:xfrm>
              <a:off x="511914" y="6079082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2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1"/>
                    <a:pt x="2841" y="11642"/>
                    <a:pt x="6224" y="11642"/>
                  </a:cubicBezTo>
                  <a:cubicBezTo>
                    <a:pt x="9607" y="11642"/>
                    <a:pt x="12448" y="9071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1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5" name="任意多边形: 形状 904">
              <a:extLst>
                <a:ext uri="{FF2B5EF4-FFF2-40B4-BE49-F238E27FC236}">
                  <a16:creationId xmlns:a16="http://schemas.microsoft.com/office/drawing/2014/main" id="{C6F838E1-2D7D-4A16-9677-6A253B556235}"/>
                </a:ext>
              </a:extLst>
            </p:cNvPr>
            <p:cNvSpPr/>
            <p:nvPr/>
          </p:nvSpPr>
          <p:spPr>
            <a:xfrm>
              <a:off x="511914" y="6220212"/>
              <a:ext cx="12448" cy="11637"/>
            </a:xfrm>
            <a:custGeom>
              <a:avLst/>
              <a:gdLst>
                <a:gd name="connsiteX0" fmla="*/ 0 w 12448"/>
                <a:gd name="connsiteY0" fmla="*/ 5819 h 11637"/>
                <a:gd name="connsiteX1" fmla="*/ 6224 w 12448"/>
                <a:gd name="connsiteY1" fmla="*/ 11637 h 11637"/>
                <a:gd name="connsiteX2" fmla="*/ 12448 w 12448"/>
                <a:gd name="connsiteY2" fmla="*/ 5819 h 11637"/>
                <a:gd name="connsiteX3" fmla="*/ 6224 w 12448"/>
                <a:gd name="connsiteY3" fmla="*/ 0 h 11637"/>
                <a:gd name="connsiteX4" fmla="*/ 0 w 12448"/>
                <a:gd name="connsiteY4" fmla="*/ 5819 h 1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7">
                  <a:moveTo>
                    <a:pt x="0" y="5819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6" name="任意多边形: 形状 905">
              <a:extLst>
                <a:ext uri="{FF2B5EF4-FFF2-40B4-BE49-F238E27FC236}">
                  <a16:creationId xmlns:a16="http://schemas.microsoft.com/office/drawing/2014/main" id="{B03EED3B-E416-43DB-A920-3DF0378A10E7}"/>
                </a:ext>
              </a:extLst>
            </p:cNvPr>
            <p:cNvSpPr/>
            <p:nvPr/>
          </p:nvSpPr>
          <p:spPr>
            <a:xfrm>
              <a:off x="512319" y="6361608"/>
              <a:ext cx="11636" cy="11095"/>
            </a:xfrm>
            <a:custGeom>
              <a:avLst/>
              <a:gdLst>
                <a:gd name="connsiteX0" fmla="*/ 0 w 11636"/>
                <a:gd name="connsiteY0" fmla="*/ 5548 h 11095"/>
                <a:gd name="connsiteX1" fmla="*/ 5818 w 11636"/>
                <a:gd name="connsiteY1" fmla="*/ 11095 h 11095"/>
                <a:gd name="connsiteX2" fmla="*/ 11636 w 11636"/>
                <a:gd name="connsiteY2" fmla="*/ 5548 h 11095"/>
                <a:gd name="connsiteX3" fmla="*/ 5818 w 11636"/>
                <a:gd name="connsiteY3" fmla="*/ 0 h 11095"/>
                <a:gd name="connsiteX4" fmla="*/ 0 w 11636"/>
                <a:gd name="connsiteY4" fmla="*/ 5548 h 1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5">
                  <a:moveTo>
                    <a:pt x="0" y="5548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60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7" name="任意多边形: 形状 906">
              <a:extLst>
                <a:ext uri="{FF2B5EF4-FFF2-40B4-BE49-F238E27FC236}">
                  <a16:creationId xmlns:a16="http://schemas.microsoft.com/office/drawing/2014/main" id="{AC33204C-8F4B-4B8E-9293-D93FD728D834}"/>
                </a:ext>
              </a:extLst>
            </p:cNvPr>
            <p:cNvSpPr/>
            <p:nvPr/>
          </p:nvSpPr>
          <p:spPr>
            <a:xfrm>
              <a:off x="512725" y="6503275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3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8" name="任意多边形: 形状 907">
              <a:extLst>
                <a:ext uri="{FF2B5EF4-FFF2-40B4-BE49-F238E27FC236}">
                  <a16:creationId xmlns:a16="http://schemas.microsoft.com/office/drawing/2014/main" id="{CDBFBEE5-BA4A-4078-90DF-2A8AB5FD01EB}"/>
                </a:ext>
              </a:extLst>
            </p:cNvPr>
            <p:cNvSpPr/>
            <p:nvPr/>
          </p:nvSpPr>
          <p:spPr>
            <a:xfrm>
              <a:off x="513131" y="6644806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9" name="任意多边形: 形状 908">
              <a:extLst>
                <a:ext uri="{FF2B5EF4-FFF2-40B4-BE49-F238E27FC236}">
                  <a16:creationId xmlns:a16="http://schemas.microsoft.com/office/drawing/2014/main" id="{393ADD7B-FBD0-4205-86E5-2F8D7E3903F8}"/>
                </a:ext>
              </a:extLst>
            </p:cNvPr>
            <p:cNvSpPr/>
            <p:nvPr/>
          </p:nvSpPr>
          <p:spPr>
            <a:xfrm>
              <a:off x="513537" y="6786338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0" name="任意多边形: 形状 909">
              <a:extLst>
                <a:ext uri="{FF2B5EF4-FFF2-40B4-BE49-F238E27FC236}">
                  <a16:creationId xmlns:a16="http://schemas.microsoft.com/office/drawing/2014/main" id="{DD227222-2A03-4686-8586-88AAC9F10804}"/>
                </a:ext>
              </a:extLst>
            </p:cNvPr>
            <p:cNvSpPr/>
            <p:nvPr/>
          </p:nvSpPr>
          <p:spPr>
            <a:xfrm>
              <a:off x="513537" y="692746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1" name="任意多边形: 形状 910">
              <a:extLst>
                <a:ext uri="{FF2B5EF4-FFF2-40B4-BE49-F238E27FC236}">
                  <a16:creationId xmlns:a16="http://schemas.microsoft.com/office/drawing/2014/main" id="{05E9497A-A1D6-42B7-9F04-94ED1FECC0A5}"/>
                </a:ext>
              </a:extLst>
            </p:cNvPr>
            <p:cNvSpPr/>
            <p:nvPr/>
          </p:nvSpPr>
          <p:spPr>
            <a:xfrm>
              <a:off x="513943" y="7068994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7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7"/>
                    <a:pt x="4194" y="7847"/>
                  </a:cubicBezTo>
                  <a:cubicBezTo>
                    <a:pt x="6495" y="7847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2" name="任意多边形: 形状 911">
              <a:extLst>
                <a:ext uri="{FF2B5EF4-FFF2-40B4-BE49-F238E27FC236}">
                  <a16:creationId xmlns:a16="http://schemas.microsoft.com/office/drawing/2014/main" id="{B0E2E609-E419-4A94-B13B-FCFB8E05A35B}"/>
                </a:ext>
              </a:extLst>
            </p:cNvPr>
            <p:cNvSpPr/>
            <p:nvPr/>
          </p:nvSpPr>
          <p:spPr>
            <a:xfrm>
              <a:off x="514349" y="7210661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3"/>
                    <a:pt x="1624" y="7036"/>
                    <a:pt x="3789" y="7036"/>
                  </a:cubicBezTo>
                  <a:cubicBezTo>
                    <a:pt x="5818" y="7036"/>
                    <a:pt x="7577" y="5413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759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3" name="任意多边形: 形状 912">
              <a:extLst>
                <a:ext uri="{FF2B5EF4-FFF2-40B4-BE49-F238E27FC236}">
                  <a16:creationId xmlns:a16="http://schemas.microsoft.com/office/drawing/2014/main" id="{1F192179-62F1-4698-B71B-BDFA8435684E}"/>
                </a:ext>
              </a:extLst>
            </p:cNvPr>
            <p:cNvSpPr/>
            <p:nvPr/>
          </p:nvSpPr>
          <p:spPr>
            <a:xfrm>
              <a:off x="319777" y="-1018583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4" name="任意多边形: 形状 913">
              <a:extLst>
                <a:ext uri="{FF2B5EF4-FFF2-40B4-BE49-F238E27FC236}">
                  <a16:creationId xmlns:a16="http://schemas.microsoft.com/office/drawing/2014/main" id="{FEF0A5B3-4130-4D11-9FCF-E0B168C24F31}"/>
                </a:ext>
              </a:extLst>
            </p:cNvPr>
            <p:cNvSpPr/>
            <p:nvPr/>
          </p:nvSpPr>
          <p:spPr>
            <a:xfrm>
              <a:off x="319777" y="-877458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5" name="任意多边形: 形状 914">
              <a:extLst>
                <a:ext uri="{FF2B5EF4-FFF2-40B4-BE49-F238E27FC236}">
                  <a16:creationId xmlns:a16="http://schemas.microsoft.com/office/drawing/2014/main" id="{523A96DD-F480-401C-969C-574928658970}"/>
                </a:ext>
              </a:extLst>
            </p:cNvPr>
            <p:cNvSpPr/>
            <p:nvPr/>
          </p:nvSpPr>
          <p:spPr>
            <a:xfrm>
              <a:off x="321130" y="-735114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5"/>
                    <a:pt x="73472" y="0"/>
                    <a:pt x="47358" y="0"/>
                  </a:cubicBezTo>
                  <a:cubicBezTo>
                    <a:pt x="21108" y="0"/>
                    <a:pt x="0" y="19890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6" name="任意多边形: 形状 915">
              <a:extLst>
                <a:ext uri="{FF2B5EF4-FFF2-40B4-BE49-F238E27FC236}">
                  <a16:creationId xmlns:a16="http://schemas.microsoft.com/office/drawing/2014/main" id="{87AEA9D3-2F81-4941-84D8-931E913B0E25}"/>
                </a:ext>
              </a:extLst>
            </p:cNvPr>
            <p:cNvSpPr/>
            <p:nvPr/>
          </p:nvSpPr>
          <p:spPr>
            <a:xfrm>
              <a:off x="323160" y="-591959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7" name="任意多边形: 形状 916">
              <a:extLst>
                <a:ext uri="{FF2B5EF4-FFF2-40B4-BE49-F238E27FC236}">
                  <a16:creationId xmlns:a16="http://schemas.microsoft.com/office/drawing/2014/main" id="{848B49BE-8499-4919-9560-B3C33A95A303}"/>
                </a:ext>
              </a:extLst>
            </p:cNvPr>
            <p:cNvSpPr/>
            <p:nvPr/>
          </p:nvSpPr>
          <p:spPr>
            <a:xfrm>
              <a:off x="323566" y="-450428"/>
              <a:ext cx="89573" cy="84431"/>
            </a:xfrm>
            <a:custGeom>
              <a:avLst/>
              <a:gdLst>
                <a:gd name="connsiteX0" fmla="*/ 0 w 89573"/>
                <a:gd name="connsiteY0" fmla="*/ 42216 h 84431"/>
                <a:gd name="connsiteX1" fmla="*/ 44787 w 89573"/>
                <a:gd name="connsiteY1" fmla="*/ 84432 h 84431"/>
                <a:gd name="connsiteX2" fmla="*/ 89573 w 89573"/>
                <a:gd name="connsiteY2" fmla="*/ 42216 h 84431"/>
                <a:gd name="connsiteX3" fmla="*/ 44787 w 89573"/>
                <a:gd name="connsiteY3" fmla="*/ 0 h 84431"/>
                <a:gd name="connsiteX4" fmla="*/ 0 w 89573"/>
                <a:gd name="connsiteY4" fmla="*/ 42216 h 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1">
                  <a:moveTo>
                    <a:pt x="0" y="42216"/>
                  </a:moveTo>
                  <a:cubicBezTo>
                    <a:pt x="0" y="65624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6"/>
                  </a:cubicBezTo>
                  <a:cubicBezTo>
                    <a:pt x="89573" y="18808"/>
                    <a:pt x="69548" y="0"/>
                    <a:pt x="44787" y="0"/>
                  </a:cubicBezTo>
                  <a:cubicBezTo>
                    <a:pt x="20025" y="0"/>
                    <a:pt x="0" y="18943"/>
                    <a:pt x="0" y="422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8" name="任意多边形: 形状 917">
              <a:extLst>
                <a:ext uri="{FF2B5EF4-FFF2-40B4-BE49-F238E27FC236}">
                  <a16:creationId xmlns:a16="http://schemas.microsoft.com/office/drawing/2014/main" id="{BB84F8D6-25FD-4920-8242-9B0F0F489186}"/>
                </a:ext>
              </a:extLst>
            </p:cNvPr>
            <p:cNvSpPr/>
            <p:nvPr/>
          </p:nvSpPr>
          <p:spPr>
            <a:xfrm>
              <a:off x="324784" y="-308220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619" y="135"/>
                    <a:pt x="0" y="18537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9" name="任意多边形: 形状 918">
              <a:extLst>
                <a:ext uri="{FF2B5EF4-FFF2-40B4-BE49-F238E27FC236}">
                  <a16:creationId xmlns:a16="http://schemas.microsoft.com/office/drawing/2014/main" id="{0074005D-EEB8-476C-A905-C06994607EA6}"/>
                </a:ext>
              </a:extLst>
            </p:cNvPr>
            <p:cNvSpPr/>
            <p:nvPr/>
          </p:nvSpPr>
          <p:spPr>
            <a:xfrm>
              <a:off x="326002" y="-165877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1"/>
                    <a:pt x="65759" y="0"/>
                    <a:pt x="42351" y="0"/>
                  </a:cubicBezTo>
                  <a:cubicBezTo>
                    <a:pt x="19078" y="0"/>
                    <a:pt x="0" y="17996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0" name="任意多边形: 形状 919">
              <a:extLst>
                <a:ext uri="{FF2B5EF4-FFF2-40B4-BE49-F238E27FC236}">
                  <a16:creationId xmlns:a16="http://schemas.microsoft.com/office/drawing/2014/main" id="{E52280EB-0D69-4C94-B6BD-C77DCE477234}"/>
                </a:ext>
              </a:extLst>
            </p:cNvPr>
            <p:cNvSpPr/>
            <p:nvPr/>
          </p:nvSpPr>
          <p:spPr>
            <a:xfrm>
              <a:off x="326949" y="-23806"/>
              <a:ext cx="83078" cy="78208"/>
            </a:xfrm>
            <a:custGeom>
              <a:avLst/>
              <a:gdLst>
                <a:gd name="connsiteX0" fmla="*/ 0 w 83078"/>
                <a:gd name="connsiteY0" fmla="*/ 39105 h 78208"/>
                <a:gd name="connsiteX1" fmla="*/ 41539 w 83078"/>
                <a:gd name="connsiteY1" fmla="*/ 78208 h 78208"/>
                <a:gd name="connsiteX2" fmla="*/ 83079 w 83078"/>
                <a:gd name="connsiteY2" fmla="*/ 39105 h 78208"/>
                <a:gd name="connsiteX3" fmla="*/ 41539 w 83078"/>
                <a:gd name="connsiteY3" fmla="*/ 1 h 78208"/>
                <a:gd name="connsiteX4" fmla="*/ 0 w 83078"/>
                <a:gd name="connsiteY4" fmla="*/ 39105 h 7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8">
                  <a:moveTo>
                    <a:pt x="0" y="39105"/>
                  </a:moveTo>
                  <a:cubicBezTo>
                    <a:pt x="0" y="60754"/>
                    <a:pt x="18537" y="78208"/>
                    <a:pt x="41539" y="78208"/>
                  </a:cubicBezTo>
                  <a:cubicBezTo>
                    <a:pt x="64406" y="78208"/>
                    <a:pt x="83079" y="60618"/>
                    <a:pt x="83079" y="39105"/>
                  </a:cubicBezTo>
                  <a:cubicBezTo>
                    <a:pt x="83079" y="17455"/>
                    <a:pt x="64541" y="1"/>
                    <a:pt x="41539" y="1"/>
                  </a:cubicBezTo>
                  <a:cubicBezTo>
                    <a:pt x="18537" y="-135"/>
                    <a:pt x="0" y="17455"/>
                    <a:pt x="0" y="391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1" name="任意多边形: 形状 920">
              <a:extLst>
                <a:ext uri="{FF2B5EF4-FFF2-40B4-BE49-F238E27FC236}">
                  <a16:creationId xmlns:a16="http://schemas.microsoft.com/office/drawing/2014/main" id="{5C3BD5B4-06A8-4E60-84EB-FD239DF13C0F}"/>
                </a:ext>
              </a:extLst>
            </p:cNvPr>
            <p:cNvSpPr/>
            <p:nvPr/>
          </p:nvSpPr>
          <p:spPr>
            <a:xfrm>
              <a:off x="328166" y="118402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2" name="任意多边形: 形状 921">
              <a:extLst>
                <a:ext uri="{FF2B5EF4-FFF2-40B4-BE49-F238E27FC236}">
                  <a16:creationId xmlns:a16="http://schemas.microsoft.com/office/drawing/2014/main" id="{9D18DF78-CD1D-4724-BA39-D24120C6D08A}"/>
                </a:ext>
              </a:extLst>
            </p:cNvPr>
            <p:cNvSpPr/>
            <p:nvPr/>
          </p:nvSpPr>
          <p:spPr>
            <a:xfrm>
              <a:off x="329384" y="260745"/>
              <a:ext cx="77936" cy="73607"/>
            </a:xfrm>
            <a:custGeom>
              <a:avLst/>
              <a:gdLst>
                <a:gd name="connsiteX0" fmla="*/ 77937 w 77936"/>
                <a:gd name="connsiteY0" fmla="*/ 36804 h 73607"/>
                <a:gd name="connsiteX1" fmla="*/ 38968 w 77936"/>
                <a:gd name="connsiteY1" fmla="*/ 73607 h 73607"/>
                <a:gd name="connsiteX2" fmla="*/ 0 w 77936"/>
                <a:gd name="connsiteY2" fmla="*/ 36804 h 73607"/>
                <a:gd name="connsiteX3" fmla="*/ 38968 w 77936"/>
                <a:gd name="connsiteY3" fmla="*/ 0 h 73607"/>
                <a:gd name="connsiteX4" fmla="*/ 77937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77937" y="36804"/>
                  </a:moveTo>
                  <a:cubicBezTo>
                    <a:pt x="77937" y="57130"/>
                    <a:pt x="60490" y="73607"/>
                    <a:pt x="38968" y="73607"/>
                  </a:cubicBezTo>
                  <a:cubicBezTo>
                    <a:pt x="17447" y="73607"/>
                    <a:pt x="0" y="57130"/>
                    <a:pt x="0" y="36804"/>
                  </a:cubicBezTo>
                  <a:cubicBezTo>
                    <a:pt x="0" y="16478"/>
                    <a:pt x="17447" y="0"/>
                    <a:pt x="38968" y="0"/>
                  </a:cubicBezTo>
                  <a:cubicBezTo>
                    <a:pt x="60490" y="0"/>
                    <a:pt x="77937" y="16478"/>
                    <a:pt x="77937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3" name="任意多边形: 形状 922">
              <a:extLst>
                <a:ext uri="{FF2B5EF4-FFF2-40B4-BE49-F238E27FC236}">
                  <a16:creationId xmlns:a16="http://schemas.microsoft.com/office/drawing/2014/main" id="{A4EB9448-0399-4FEC-B42C-DCEB73B08D63}"/>
                </a:ext>
              </a:extLst>
            </p:cNvPr>
            <p:cNvSpPr/>
            <p:nvPr/>
          </p:nvSpPr>
          <p:spPr>
            <a:xfrm>
              <a:off x="330196" y="402682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4" y="71983"/>
                    <a:pt x="76313" y="55882"/>
                    <a:pt x="76313" y="35992"/>
                  </a:cubicBezTo>
                  <a:cubicBezTo>
                    <a:pt x="76313" y="16102"/>
                    <a:pt x="59264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4" name="任意多边形: 形状 923">
              <a:extLst>
                <a:ext uri="{FF2B5EF4-FFF2-40B4-BE49-F238E27FC236}">
                  <a16:creationId xmlns:a16="http://schemas.microsoft.com/office/drawing/2014/main" id="{89EBE9C6-E730-476E-9C48-0DF5710294CA}"/>
                </a:ext>
              </a:extLst>
            </p:cNvPr>
            <p:cNvSpPr/>
            <p:nvPr/>
          </p:nvSpPr>
          <p:spPr>
            <a:xfrm>
              <a:off x="331414" y="545160"/>
              <a:ext cx="73877" cy="69548"/>
            </a:xfrm>
            <a:custGeom>
              <a:avLst/>
              <a:gdLst>
                <a:gd name="connsiteX0" fmla="*/ 0 w 73877"/>
                <a:gd name="connsiteY0" fmla="*/ 34775 h 69548"/>
                <a:gd name="connsiteX1" fmla="*/ 36939 w 73877"/>
                <a:gd name="connsiteY1" fmla="*/ 69549 h 69548"/>
                <a:gd name="connsiteX2" fmla="*/ 73878 w 73877"/>
                <a:gd name="connsiteY2" fmla="*/ 34775 h 69548"/>
                <a:gd name="connsiteX3" fmla="*/ 36939 w 73877"/>
                <a:gd name="connsiteY3" fmla="*/ 1 h 69548"/>
                <a:gd name="connsiteX4" fmla="*/ 0 w 73877"/>
                <a:gd name="connsiteY4" fmla="*/ 34775 h 6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8">
                  <a:moveTo>
                    <a:pt x="0" y="34775"/>
                  </a:moveTo>
                  <a:cubicBezTo>
                    <a:pt x="0" y="53988"/>
                    <a:pt x="16507" y="69549"/>
                    <a:pt x="36939" y="69549"/>
                  </a:cubicBezTo>
                  <a:cubicBezTo>
                    <a:pt x="57370" y="69549"/>
                    <a:pt x="73878" y="53988"/>
                    <a:pt x="73878" y="34775"/>
                  </a:cubicBezTo>
                  <a:cubicBezTo>
                    <a:pt x="73878" y="15561"/>
                    <a:pt x="57370" y="1"/>
                    <a:pt x="36939" y="1"/>
                  </a:cubicBezTo>
                  <a:cubicBezTo>
                    <a:pt x="16643" y="-134"/>
                    <a:pt x="0" y="15426"/>
                    <a:pt x="0" y="3477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5" name="任意多边形: 形状 924">
              <a:extLst>
                <a:ext uri="{FF2B5EF4-FFF2-40B4-BE49-F238E27FC236}">
                  <a16:creationId xmlns:a16="http://schemas.microsoft.com/office/drawing/2014/main" id="{8D80E50F-0573-4071-BF59-BB7059E3E1E7}"/>
                </a:ext>
              </a:extLst>
            </p:cNvPr>
            <p:cNvSpPr/>
            <p:nvPr/>
          </p:nvSpPr>
          <p:spPr>
            <a:xfrm>
              <a:off x="332361" y="686963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102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6" name="任意多边形: 形状 925">
              <a:extLst>
                <a:ext uri="{FF2B5EF4-FFF2-40B4-BE49-F238E27FC236}">
                  <a16:creationId xmlns:a16="http://schemas.microsoft.com/office/drawing/2014/main" id="{7C0EF7C2-AE1D-445A-A279-800E41FDB25A}"/>
                </a:ext>
              </a:extLst>
            </p:cNvPr>
            <p:cNvSpPr/>
            <p:nvPr/>
          </p:nvSpPr>
          <p:spPr>
            <a:xfrm>
              <a:off x="333579" y="829306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8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8" y="51011"/>
                    <a:pt x="69818" y="32880"/>
                  </a:cubicBezTo>
                  <a:cubicBezTo>
                    <a:pt x="69818" y="14748"/>
                    <a:pt x="54258" y="0"/>
                    <a:pt x="34909" y="0"/>
                  </a:cubicBezTo>
                  <a:cubicBezTo>
                    <a:pt x="15560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7" name="任意多边形: 形状 926">
              <a:extLst>
                <a:ext uri="{FF2B5EF4-FFF2-40B4-BE49-F238E27FC236}">
                  <a16:creationId xmlns:a16="http://schemas.microsoft.com/office/drawing/2014/main" id="{3BF050C8-252D-4BA4-A25D-7689EDE2CB26}"/>
                </a:ext>
              </a:extLst>
            </p:cNvPr>
            <p:cNvSpPr/>
            <p:nvPr/>
          </p:nvSpPr>
          <p:spPr>
            <a:xfrm>
              <a:off x="334391" y="971243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8" name="任意多边形: 形状 927">
              <a:extLst>
                <a:ext uri="{FF2B5EF4-FFF2-40B4-BE49-F238E27FC236}">
                  <a16:creationId xmlns:a16="http://schemas.microsoft.com/office/drawing/2014/main" id="{DA6B628F-12F3-4920-A29F-378BF3EB9EA1}"/>
                </a:ext>
              </a:extLst>
            </p:cNvPr>
            <p:cNvSpPr/>
            <p:nvPr/>
          </p:nvSpPr>
          <p:spPr>
            <a:xfrm>
              <a:off x="335608" y="1113451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1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8" y="61971"/>
                    <a:pt x="32744" y="61971"/>
                  </a:cubicBezTo>
                  <a:cubicBezTo>
                    <a:pt x="50875" y="61971"/>
                    <a:pt x="65489" y="48169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748" y="135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9" name="任意多边形: 形状 928">
              <a:extLst>
                <a:ext uri="{FF2B5EF4-FFF2-40B4-BE49-F238E27FC236}">
                  <a16:creationId xmlns:a16="http://schemas.microsoft.com/office/drawing/2014/main" id="{B507CD52-EE6F-4D13-8AC3-09E9A2ADA90E}"/>
                </a:ext>
              </a:extLst>
            </p:cNvPr>
            <p:cNvSpPr/>
            <p:nvPr/>
          </p:nvSpPr>
          <p:spPr>
            <a:xfrm>
              <a:off x="336826" y="1255929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395"/>
                    <a:pt x="48981" y="0"/>
                    <a:pt x="31527" y="0"/>
                  </a:cubicBezTo>
                  <a:cubicBezTo>
                    <a:pt x="14207" y="0"/>
                    <a:pt x="0" y="13260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0" name="任意多边形: 形状 929">
              <a:extLst>
                <a:ext uri="{FF2B5EF4-FFF2-40B4-BE49-F238E27FC236}">
                  <a16:creationId xmlns:a16="http://schemas.microsoft.com/office/drawing/2014/main" id="{5065DD00-55E5-4138-8B77-201B0C84D465}"/>
                </a:ext>
              </a:extLst>
            </p:cNvPr>
            <p:cNvSpPr/>
            <p:nvPr/>
          </p:nvSpPr>
          <p:spPr>
            <a:xfrm>
              <a:off x="337638" y="1397866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90"/>
                    <a:pt x="47628" y="0"/>
                    <a:pt x="30715" y="0"/>
                  </a:cubicBezTo>
                  <a:cubicBezTo>
                    <a:pt x="13801" y="0"/>
                    <a:pt x="0" y="12990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1" name="任意多边形: 形状 930">
              <a:extLst>
                <a:ext uri="{FF2B5EF4-FFF2-40B4-BE49-F238E27FC236}">
                  <a16:creationId xmlns:a16="http://schemas.microsoft.com/office/drawing/2014/main" id="{7E8836CA-5078-43FC-AF22-22C5D5109C6A}"/>
                </a:ext>
              </a:extLst>
            </p:cNvPr>
            <p:cNvSpPr/>
            <p:nvPr/>
          </p:nvSpPr>
          <p:spPr>
            <a:xfrm>
              <a:off x="338585" y="1539803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3"/>
                    <a:pt x="46410" y="0"/>
                    <a:pt x="29903" y="0"/>
                  </a:cubicBezTo>
                  <a:cubicBezTo>
                    <a:pt x="13260" y="0"/>
                    <a:pt x="0" y="12583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2" name="任意多边形: 形状 931">
              <a:extLst>
                <a:ext uri="{FF2B5EF4-FFF2-40B4-BE49-F238E27FC236}">
                  <a16:creationId xmlns:a16="http://schemas.microsoft.com/office/drawing/2014/main" id="{765C7B96-C048-4BF3-817E-E5BFB56F0F85}"/>
                </a:ext>
              </a:extLst>
            </p:cNvPr>
            <p:cNvSpPr/>
            <p:nvPr/>
          </p:nvSpPr>
          <p:spPr>
            <a:xfrm>
              <a:off x="339803" y="1682011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3" name="任意多边形: 形状 932">
              <a:extLst>
                <a:ext uri="{FF2B5EF4-FFF2-40B4-BE49-F238E27FC236}">
                  <a16:creationId xmlns:a16="http://schemas.microsoft.com/office/drawing/2014/main" id="{6BFA34CF-7ABC-4E00-872C-B02EC94424BB}"/>
                </a:ext>
              </a:extLst>
            </p:cNvPr>
            <p:cNvSpPr/>
            <p:nvPr/>
          </p:nvSpPr>
          <p:spPr>
            <a:xfrm>
              <a:off x="340209" y="1823543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39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4" y="135"/>
                    <a:pt x="0" y="12042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4" name="任意多边形: 形状 933">
              <a:extLst>
                <a:ext uri="{FF2B5EF4-FFF2-40B4-BE49-F238E27FC236}">
                  <a16:creationId xmlns:a16="http://schemas.microsoft.com/office/drawing/2014/main" id="{A719F00F-FF60-4403-B4DC-84584C44EB58}"/>
                </a:ext>
              </a:extLst>
            </p:cNvPr>
            <p:cNvSpPr/>
            <p:nvPr/>
          </p:nvSpPr>
          <p:spPr>
            <a:xfrm>
              <a:off x="341427" y="1966021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5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5"/>
                    <a:pt x="26926" y="50875"/>
                  </a:cubicBezTo>
                  <a:cubicBezTo>
                    <a:pt x="41810" y="50875"/>
                    <a:pt x="53852" y="39510"/>
                    <a:pt x="53852" y="25438"/>
                  </a:cubicBezTo>
                  <a:cubicBezTo>
                    <a:pt x="53852" y="11366"/>
                    <a:pt x="41945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5" name="任意多边形: 形状 934">
              <a:extLst>
                <a:ext uri="{FF2B5EF4-FFF2-40B4-BE49-F238E27FC236}">
                  <a16:creationId xmlns:a16="http://schemas.microsoft.com/office/drawing/2014/main" id="{869D40C8-E949-4161-9464-C091CDEA031B}"/>
                </a:ext>
              </a:extLst>
            </p:cNvPr>
            <p:cNvSpPr/>
            <p:nvPr/>
          </p:nvSpPr>
          <p:spPr>
            <a:xfrm>
              <a:off x="342644" y="2108364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6" name="任意多边形: 形状 935">
              <a:extLst>
                <a:ext uri="{FF2B5EF4-FFF2-40B4-BE49-F238E27FC236}">
                  <a16:creationId xmlns:a16="http://schemas.microsoft.com/office/drawing/2014/main" id="{F362BE5B-975B-40EA-8F6C-58FD105E71BC}"/>
                </a:ext>
              </a:extLst>
            </p:cNvPr>
            <p:cNvSpPr/>
            <p:nvPr/>
          </p:nvSpPr>
          <p:spPr>
            <a:xfrm>
              <a:off x="343050" y="2249895"/>
              <a:ext cx="50604" cy="47628"/>
            </a:xfrm>
            <a:custGeom>
              <a:avLst/>
              <a:gdLst>
                <a:gd name="connsiteX0" fmla="*/ 0 w 50604"/>
                <a:gd name="connsiteY0" fmla="*/ 23814 h 47628"/>
                <a:gd name="connsiteX1" fmla="*/ 25302 w 50604"/>
                <a:gd name="connsiteY1" fmla="*/ 47628 h 47628"/>
                <a:gd name="connsiteX2" fmla="*/ 50605 w 50604"/>
                <a:gd name="connsiteY2" fmla="*/ 23814 h 47628"/>
                <a:gd name="connsiteX3" fmla="*/ 25302 w 50604"/>
                <a:gd name="connsiteY3" fmla="*/ 0 h 47628"/>
                <a:gd name="connsiteX4" fmla="*/ 0 w 50604"/>
                <a:gd name="connsiteY4" fmla="*/ 23814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8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7" name="任意多边形: 形状 936">
              <a:extLst>
                <a:ext uri="{FF2B5EF4-FFF2-40B4-BE49-F238E27FC236}">
                  <a16:creationId xmlns:a16="http://schemas.microsoft.com/office/drawing/2014/main" id="{A74A2DA4-5426-4937-86F2-E1BE0F043C82}"/>
                </a:ext>
              </a:extLst>
            </p:cNvPr>
            <p:cNvSpPr/>
            <p:nvPr/>
          </p:nvSpPr>
          <p:spPr>
            <a:xfrm>
              <a:off x="344268" y="2392103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135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8" name="任意多边形: 形状 937">
              <a:extLst>
                <a:ext uri="{FF2B5EF4-FFF2-40B4-BE49-F238E27FC236}">
                  <a16:creationId xmlns:a16="http://schemas.microsoft.com/office/drawing/2014/main" id="{CAD8B75B-4401-4B51-A674-270E2DA467FD}"/>
                </a:ext>
              </a:extLst>
            </p:cNvPr>
            <p:cNvSpPr/>
            <p:nvPr/>
          </p:nvSpPr>
          <p:spPr>
            <a:xfrm>
              <a:off x="344809" y="2533770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2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2"/>
                    <a:pt x="23679" y="44652"/>
                  </a:cubicBezTo>
                  <a:cubicBezTo>
                    <a:pt x="36803" y="44652"/>
                    <a:pt x="47358" y="34639"/>
                    <a:pt x="47358" y="22326"/>
                  </a:cubicBezTo>
                  <a:cubicBezTo>
                    <a:pt x="47358" y="10013"/>
                    <a:pt x="36803" y="0"/>
                    <a:pt x="23679" y="0"/>
                  </a:cubicBezTo>
                  <a:cubicBezTo>
                    <a:pt x="10554" y="0"/>
                    <a:pt x="0" y="9878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9" name="任意多边形: 形状 938">
              <a:extLst>
                <a:ext uri="{FF2B5EF4-FFF2-40B4-BE49-F238E27FC236}">
                  <a16:creationId xmlns:a16="http://schemas.microsoft.com/office/drawing/2014/main" id="{BFC2EA9F-9E5F-4A9C-BCDB-86EE4CB81A5C}"/>
                </a:ext>
              </a:extLst>
            </p:cNvPr>
            <p:cNvSpPr/>
            <p:nvPr/>
          </p:nvSpPr>
          <p:spPr>
            <a:xfrm>
              <a:off x="346027" y="2676113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909" y="42216"/>
                    <a:pt x="44922" y="32744"/>
                    <a:pt x="44922" y="21108"/>
                  </a:cubicBezTo>
                  <a:cubicBezTo>
                    <a:pt x="44922" y="9471"/>
                    <a:pt x="34909" y="0"/>
                    <a:pt x="22461" y="0"/>
                  </a:cubicBezTo>
                  <a:cubicBezTo>
                    <a:pt x="10013" y="0"/>
                    <a:pt x="0" y="9336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0" name="任意多边形: 形状 939">
              <a:extLst>
                <a:ext uri="{FF2B5EF4-FFF2-40B4-BE49-F238E27FC236}">
                  <a16:creationId xmlns:a16="http://schemas.microsoft.com/office/drawing/2014/main" id="{78FE5656-DA99-4797-A7DD-3B0AB8B360F7}"/>
                </a:ext>
              </a:extLst>
            </p:cNvPr>
            <p:cNvSpPr/>
            <p:nvPr/>
          </p:nvSpPr>
          <p:spPr>
            <a:xfrm>
              <a:off x="346839" y="2818050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6"/>
                    <a:pt x="9607" y="40592"/>
                    <a:pt x="21649" y="40592"/>
                  </a:cubicBezTo>
                  <a:cubicBezTo>
                    <a:pt x="33556" y="40592"/>
                    <a:pt x="43298" y="31526"/>
                    <a:pt x="43298" y="20296"/>
                  </a:cubicBezTo>
                  <a:cubicBezTo>
                    <a:pt x="43298" y="9066"/>
                    <a:pt x="33692" y="0"/>
                    <a:pt x="21649" y="0"/>
                  </a:cubicBezTo>
                  <a:cubicBezTo>
                    <a:pt x="9607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1" name="任意多边形: 形状 940">
              <a:extLst>
                <a:ext uri="{FF2B5EF4-FFF2-40B4-BE49-F238E27FC236}">
                  <a16:creationId xmlns:a16="http://schemas.microsoft.com/office/drawing/2014/main" id="{0C1AEACA-6BC4-4426-BDB5-4C656D1A2D1A}"/>
                </a:ext>
              </a:extLst>
            </p:cNvPr>
            <p:cNvSpPr/>
            <p:nvPr/>
          </p:nvSpPr>
          <p:spPr>
            <a:xfrm>
              <a:off x="347245" y="2959446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5"/>
                    <a:pt x="32744" y="0"/>
                    <a:pt x="21108" y="0"/>
                  </a:cubicBezTo>
                  <a:cubicBezTo>
                    <a:pt x="9471" y="135"/>
                    <a:pt x="0" y="9065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2" name="任意多边形: 形状 941">
              <a:extLst>
                <a:ext uri="{FF2B5EF4-FFF2-40B4-BE49-F238E27FC236}">
                  <a16:creationId xmlns:a16="http://schemas.microsoft.com/office/drawing/2014/main" id="{97026ADF-F58B-45F3-954D-4A5255D2E568}"/>
                </a:ext>
              </a:extLst>
            </p:cNvPr>
            <p:cNvSpPr/>
            <p:nvPr/>
          </p:nvSpPr>
          <p:spPr>
            <a:xfrm>
              <a:off x="348462" y="3101789"/>
              <a:ext cx="39780" cy="37615"/>
            </a:xfrm>
            <a:custGeom>
              <a:avLst/>
              <a:gdLst>
                <a:gd name="connsiteX0" fmla="*/ 0 w 39780"/>
                <a:gd name="connsiteY0" fmla="*/ 18807 h 37615"/>
                <a:gd name="connsiteX1" fmla="*/ 19890 w 39780"/>
                <a:gd name="connsiteY1" fmla="*/ 37615 h 37615"/>
                <a:gd name="connsiteX2" fmla="*/ 39780 w 39780"/>
                <a:gd name="connsiteY2" fmla="*/ 18807 h 37615"/>
                <a:gd name="connsiteX3" fmla="*/ 19890 w 39780"/>
                <a:gd name="connsiteY3" fmla="*/ 0 h 37615"/>
                <a:gd name="connsiteX4" fmla="*/ 0 w 39780"/>
                <a:gd name="connsiteY4" fmla="*/ 18807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7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7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135"/>
                    <a:pt x="0" y="8524"/>
                    <a:pt x="0" y="188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3" name="任意多边形: 形状 942">
              <a:extLst>
                <a:ext uri="{FF2B5EF4-FFF2-40B4-BE49-F238E27FC236}">
                  <a16:creationId xmlns:a16="http://schemas.microsoft.com/office/drawing/2014/main" id="{61E92A7E-33EF-45E0-A656-F9095178954D}"/>
                </a:ext>
              </a:extLst>
            </p:cNvPr>
            <p:cNvSpPr/>
            <p:nvPr/>
          </p:nvSpPr>
          <p:spPr>
            <a:xfrm>
              <a:off x="348868" y="3243456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4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4" name="任意多边形: 形状 943">
              <a:extLst>
                <a:ext uri="{FF2B5EF4-FFF2-40B4-BE49-F238E27FC236}">
                  <a16:creationId xmlns:a16="http://schemas.microsoft.com/office/drawing/2014/main" id="{BAD861F5-BF5B-488C-BE76-CAF061673031}"/>
                </a:ext>
              </a:extLst>
            </p:cNvPr>
            <p:cNvSpPr/>
            <p:nvPr/>
          </p:nvSpPr>
          <p:spPr>
            <a:xfrm>
              <a:off x="350086" y="3385799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254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5" name="任意多边形: 形状 944">
              <a:extLst>
                <a:ext uri="{FF2B5EF4-FFF2-40B4-BE49-F238E27FC236}">
                  <a16:creationId xmlns:a16="http://schemas.microsoft.com/office/drawing/2014/main" id="{F1BFC827-2E11-4214-A073-E8085401C594}"/>
                </a:ext>
              </a:extLst>
            </p:cNvPr>
            <p:cNvSpPr/>
            <p:nvPr/>
          </p:nvSpPr>
          <p:spPr>
            <a:xfrm>
              <a:off x="350627" y="3527330"/>
              <a:ext cx="35721" cy="33555"/>
            </a:xfrm>
            <a:custGeom>
              <a:avLst/>
              <a:gdLst>
                <a:gd name="connsiteX0" fmla="*/ 0 w 35721"/>
                <a:gd name="connsiteY0" fmla="*/ 16778 h 33555"/>
                <a:gd name="connsiteX1" fmla="*/ 17861 w 35721"/>
                <a:gd name="connsiteY1" fmla="*/ 33556 h 33555"/>
                <a:gd name="connsiteX2" fmla="*/ 35721 w 35721"/>
                <a:gd name="connsiteY2" fmla="*/ 16778 h 33555"/>
                <a:gd name="connsiteX3" fmla="*/ 17861 w 35721"/>
                <a:gd name="connsiteY3" fmla="*/ 0 h 33555"/>
                <a:gd name="connsiteX4" fmla="*/ 0 w 35721"/>
                <a:gd name="connsiteY4" fmla="*/ 16778 h 3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5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442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6" name="任意多边形: 形状 945">
              <a:extLst>
                <a:ext uri="{FF2B5EF4-FFF2-40B4-BE49-F238E27FC236}">
                  <a16:creationId xmlns:a16="http://schemas.microsoft.com/office/drawing/2014/main" id="{125E4519-0ACD-4391-9693-AC32C54A964B}"/>
                </a:ext>
              </a:extLst>
            </p:cNvPr>
            <p:cNvSpPr/>
            <p:nvPr/>
          </p:nvSpPr>
          <p:spPr>
            <a:xfrm>
              <a:off x="351439" y="3669132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5032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307"/>
                    <a:pt x="26520" y="0"/>
                    <a:pt x="17049" y="0"/>
                  </a:cubicBezTo>
                  <a:cubicBezTo>
                    <a:pt x="7577" y="135"/>
                    <a:pt x="0" y="7307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7" name="任意多边形: 形状 946">
              <a:extLst>
                <a:ext uri="{FF2B5EF4-FFF2-40B4-BE49-F238E27FC236}">
                  <a16:creationId xmlns:a16="http://schemas.microsoft.com/office/drawing/2014/main" id="{6BCA34C5-E9F4-42D1-8F7D-F5C587FD9F1B}"/>
                </a:ext>
              </a:extLst>
            </p:cNvPr>
            <p:cNvSpPr/>
            <p:nvPr/>
          </p:nvSpPr>
          <p:spPr>
            <a:xfrm>
              <a:off x="351845" y="3810663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6"/>
                    <a:pt x="7442" y="31391"/>
                    <a:pt x="16643" y="31391"/>
                  </a:cubicBezTo>
                  <a:cubicBezTo>
                    <a:pt x="25844" y="31391"/>
                    <a:pt x="33286" y="24356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8" name="任意多边形: 形状 947">
              <a:extLst>
                <a:ext uri="{FF2B5EF4-FFF2-40B4-BE49-F238E27FC236}">
                  <a16:creationId xmlns:a16="http://schemas.microsoft.com/office/drawing/2014/main" id="{A3022DCD-985F-4C78-903F-9506D4B84B80}"/>
                </a:ext>
              </a:extLst>
            </p:cNvPr>
            <p:cNvSpPr/>
            <p:nvPr/>
          </p:nvSpPr>
          <p:spPr>
            <a:xfrm>
              <a:off x="352657" y="3952735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9" name="任意多边形: 形状 948">
              <a:extLst>
                <a:ext uri="{FF2B5EF4-FFF2-40B4-BE49-F238E27FC236}">
                  <a16:creationId xmlns:a16="http://schemas.microsoft.com/office/drawing/2014/main" id="{01AAED8A-F107-47B8-A8C8-29AA476C1165}"/>
                </a:ext>
              </a:extLst>
            </p:cNvPr>
            <p:cNvSpPr/>
            <p:nvPr/>
          </p:nvSpPr>
          <p:spPr>
            <a:xfrm>
              <a:off x="353469" y="4094673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0" name="任意多边形: 形状 949">
              <a:extLst>
                <a:ext uri="{FF2B5EF4-FFF2-40B4-BE49-F238E27FC236}">
                  <a16:creationId xmlns:a16="http://schemas.microsoft.com/office/drawing/2014/main" id="{6DE06120-D57F-41FC-9BC0-9142C2F08904}"/>
                </a:ext>
              </a:extLst>
            </p:cNvPr>
            <p:cNvSpPr/>
            <p:nvPr/>
          </p:nvSpPr>
          <p:spPr>
            <a:xfrm>
              <a:off x="353875" y="4236204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1" name="任意多边形: 形状 950">
              <a:extLst>
                <a:ext uri="{FF2B5EF4-FFF2-40B4-BE49-F238E27FC236}">
                  <a16:creationId xmlns:a16="http://schemas.microsoft.com/office/drawing/2014/main" id="{66B590CF-D904-4F95-823E-7DC75CCB9AC2}"/>
                </a:ext>
              </a:extLst>
            </p:cNvPr>
            <p:cNvSpPr/>
            <p:nvPr/>
          </p:nvSpPr>
          <p:spPr>
            <a:xfrm>
              <a:off x="354687" y="4378141"/>
              <a:ext cx="27332" cy="25708"/>
            </a:xfrm>
            <a:custGeom>
              <a:avLst/>
              <a:gdLst>
                <a:gd name="connsiteX0" fmla="*/ 27332 w 27332"/>
                <a:gd name="connsiteY0" fmla="*/ 12854 h 25708"/>
                <a:gd name="connsiteX1" fmla="*/ 13666 w 27332"/>
                <a:gd name="connsiteY1" fmla="*/ 25709 h 25708"/>
                <a:gd name="connsiteX2" fmla="*/ 0 w 27332"/>
                <a:gd name="connsiteY2" fmla="*/ 12854 h 25708"/>
                <a:gd name="connsiteX3" fmla="*/ 13666 w 27332"/>
                <a:gd name="connsiteY3" fmla="*/ 0 h 25708"/>
                <a:gd name="connsiteX4" fmla="*/ 27332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27332" y="12854"/>
                  </a:moveTo>
                  <a:cubicBezTo>
                    <a:pt x="27332" y="19953"/>
                    <a:pt x="21214" y="25709"/>
                    <a:pt x="13666" y="25709"/>
                  </a:cubicBezTo>
                  <a:cubicBezTo>
                    <a:pt x="6118" y="25709"/>
                    <a:pt x="0" y="19954"/>
                    <a:pt x="0" y="12854"/>
                  </a:cubicBezTo>
                  <a:cubicBezTo>
                    <a:pt x="0" y="5755"/>
                    <a:pt x="6118" y="0"/>
                    <a:pt x="13666" y="0"/>
                  </a:cubicBezTo>
                  <a:cubicBezTo>
                    <a:pt x="21214" y="0"/>
                    <a:pt x="27332" y="5755"/>
                    <a:pt x="27332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2" name="任意多边形: 形状 951">
              <a:extLst>
                <a:ext uri="{FF2B5EF4-FFF2-40B4-BE49-F238E27FC236}">
                  <a16:creationId xmlns:a16="http://schemas.microsoft.com/office/drawing/2014/main" id="{2D4F6605-C526-4933-A018-3F4166507F7D}"/>
                </a:ext>
              </a:extLst>
            </p:cNvPr>
            <p:cNvSpPr/>
            <p:nvPr/>
          </p:nvSpPr>
          <p:spPr>
            <a:xfrm>
              <a:off x="355092" y="4519673"/>
              <a:ext cx="26520" cy="25166"/>
            </a:xfrm>
            <a:custGeom>
              <a:avLst/>
              <a:gdLst>
                <a:gd name="connsiteX0" fmla="*/ 0 w 26520"/>
                <a:gd name="connsiteY0" fmla="*/ 12583 h 25166"/>
                <a:gd name="connsiteX1" fmla="*/ 13260 w 26520"/>
                <a:gd name="connsiteY1" fmla="*/ 25167 h 25166"/>
                <a:gd name="connsiteX2" fmla="*/ 26520 w 26520"/>
                <a:gd name="connsiteY2" fmla="*/ 12583 h 25166"/>
                <a:gd name="connsiteX3" fmla="*/ 13260 w 26520"/>
                <a:gd name="connsiteY3" fmla="*/ 0 h 25166"/>
                <a:gd name="connsiteX4" fmla="*/ 0 w 26520"/>
                <a:gd name="connsiteY4" fmla="*/ 12583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6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19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0"/>
                    <a:pt x="0" y="5548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3" name="任意多边形: 形状 952">
              <a:extLst>
                <a:ext uri="{FF2B5EF4-FFF2-40B4-BE49-F238E27FC236}">
                  <a16:creationId xmlns:a16="http://schemas.microsoft.com/office/drawing/2014/main" id="{3AD5EAB3-171B-4FC1-A37B-FD5ABD288219}"/>
                </a:ext>
              </a:extLst>
            </p:cNvPr>
            <p:cNvSpPr/>
            <p:nvPr/>
          </p:nvSpPr>
          <p:spPr>
            <a:xfrm>
              <a:off x="355904" y="4661610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3"/>
                    <a:pt x="12448" y="23543"/>
                  </a:cubicBezTo>
                  <a:cubicBezTo>
                    <a:pt x="19349" y="23543"/>
                    <a:pt x="24896" y="18267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683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4" name="任意多边形: 形状 953">
              <a:extLst>
                <a:ext uri="{FF2B5EF4-FFF2-40B4-BE49-F238E27FC236}">
                  <a16:creationId xmlns:a16="http://schemas.microsoft.com/office/drawing/2014/main" id="{C6424B1A-EB00-42C7-863B-BF89968F3D0C}"/>
                </a:ext>
              </a:extLst>
            </p:cNvPr>
            <p:cNvSpPr/>
            <p:nvPr/>
          </p:nvSpPr>
          <p:spPr>
            <a:xfrm>
              <a:off x="356310" y="4803141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5" name="任意多边形: 形状 954">
              <a:extLst>
                <a:ext uri="{FF2B5EF4-FFF2-40B4-BE49-F238E27FC236}">
                  <a16:creationId xmlns:a16="http://schemas.microsoft.com/office/drawing/2014/main" id="{FAD73A2C-1E44-4C02-BF5E-65117772A444}"/>
                </a:ext>
              </a:extLst>
            </p:cNvPr>
            <p:cNvSpPr/>
            <p:nvPr/>
          </p:nvSpPr>
          <p:spPr>
            <a:xfrm>
              <a:off x="356852" y="4944672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8"/>
                    <a:pt x="5142" y="21920"/>
                    <a:pt x="11636" y="21920"/>
                  </a:cubicBezTo>
                  <a:cubicBezTo>
                    <a:pt x="17996" y="21920"/>
                    <a:pt x="23273" y="17048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6" name="任意多边形: 形状 955">
              <a:extLst>
                <a:ext uri="{FF2B5EF4-FFF2-40B4-BE49-F238E27FC236}">
                  <a16:creationId xmlns:a16="http://schemas.microsoft.com/office/drawing/2014/main" id="{CBECDA42-8C94-469F-BDE4-116EEFA6D859}"/>
                </a:ext>
              </a:extLst>
            </p:cNvPr>
            <p:cNvSpPr/>
            <p:nvPr/>
          </p:nvSpPr>
          <p:spPr>
            <a:xfrm>
              <a:off x="357663" y="5086609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0"/>
                    <a:pt x="16778" y="0"/>
                    <a:pt x="10825" y="0"/>
                  </a:cubicBezTo>
                  <a:cubicBezTo>
                    <a:pt x="4736" y="0"/>
                    <a:pt x="0" y="4600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7" name="任意多边形: 形状 956">
              <a:extLst>
                <a:ext uri="{FF2B5EF4-FFF2-40B4-BE49-F238E27FC236}">
                  <a16:creationId xmlns:a16="http://schemas.microsoft.com/office/drawing/2014/main" id="{B2819B79-A94F-417E-96E1-363F7681B3D4}"/>
                </a:ext>
              </a:extLst>
            </p:cNvPr>
            <p:cNvSpPr/>
            <p:nvPr/>
          </p:nvSpPr>
          <p:spPr>
            <a:xfrm>
              <a:off x="358069" y="5228273"/>
              <a:ext cx="20837" cy="19487"/>
            </a:xfrm>
            <a:custGeom>
              <a:avLst/>
              <a:gdLst>
                <a:gd name="connsiteX0" fmla="*/ 0 w 20837"/>
                <a:gd name="connsiteY0" fmla="*/ 9745 h 19487"/>
                <a:gd name="connsiteX1" fmla="*/ 10419 w 20837"/>
                <a:gd name="connsiteY1" fmla="*/ 19487 h 19487"/>
                <a:gd name="connsiteX2" fmla="*/ 20837 w 20837"/>
                <a:gd name="connsiteY2" fmla="*/ 9745 h 19487"/>
                <a:gd name="connsiteX3" fmla="*/ 10419 w 20837"/>
                <a:gd name="connsiteY3" fmla="*/ 3 h 19487"/>
                <a:gd name="connsiteX4" fmla="*/ 0 w 20837"/>
                <a:gd name="connsiteY4" fmla="*/ 9745 h 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7">
                  <a:moveTo>
                    <a:pt x="0" y="9745"/>
                  </a:moveTo>
                  <a:cubicBezTo>
                    <a:pt x="0" y="15157"/>
                    <a:pt x="4600" y="19487"/>
                    <a:pt x="10419" y="19487"/>
                  </a:cubicBezTo>
                  <a:cubicBezTo>
                    <a:pt x="16102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0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8" name="任意多边形: 形状 957">
              <a:extLst>
                <a:ext uri="{FF2B5EF4-FFF2-40B4-BE49-F238E27FC236}">
                  <a16:creationId xmlns:a16="http://schemas.microsoft.com/office/drawing/2014/main" id="{9A5F5E85-172D-4856-9AF0-8FA8A089451F}"/>
                </a:ext>
              </a:extLst>
            </p:cNvPr>
            <p:cNvSpPr/>
            <p:nvPr/>
          </p:nvSpPr>
          <p:spPr>
            <a:xfrm>
              <a:off x="358340" y="5369807"/>
              <a:ext cx="20025" cy="18672"/>
            </a:xfrm>
            <a:custGeom>
              <a:avLst/>
              <a:gdLst>
                <a:gd name="connsiteX0" fmla="*/ 20025 w 20025"/>
                <a:gd name="connsiteY0" fmla="*/ 9336 h 18672"/>
                <a:gd name="connsiteX1" fmla="*/ 10013 w 20025"/>
                <a:gd name="connsiteY1" fmla="*/ 18672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5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5" y="9336"/>
                  </a:moveTo>
                  <a:cubicBezTo>
                    <a:pt x="20025" y="14492"/>
                    <a:pt x="15543" y="18672"/>
                    <a:pt x="10013" y="18672"/>
                  </a:cubicBezTo>
                  <a:cubicBezTo>
                    <a:pt x="4483" y="18672"/>
                    <a:pt x="0" y="14492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5" y="4180"/>
                    <a:pt x="20025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9" name="任意多边形: 形状 958">
              <a:extLst>
                <a:ext uri="{FF2B5EF4-FFF2-40B4-BE49-F238E27FC236}">
                  <a16:creationId xmlns:a16="http://schemas.microsoft.com/office/drawing/2014/main" id="{18DC1D6C-7355-46A0-A4D9-DA745AF8EB99}"/>
                </a:ext>
              </a:extLst>
            </p:cNvPr>
            <p:cNvSpPr/>
            <p:nvPr/>
          </p:nvSpPr>
          <p:spPr>
            <a:xfrm>
              <a:off x="359287" y="5511609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066 w 18266"/>
                <a:gd name="connsiteY1" fmla="*/ 17319 h 17319"/>
                <a:gd name="connsiteX2" fmla="*/ 18266 w 18266"/>
                <a:gd name="connsiteY2" fmla="*/ 8659 h 17319"/>
                <a:gd name="connsiteX3" fmla="*/ 9066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59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0" name="任意多边形: 形状 959">
              <a:extLst>
                <a:ext uri="{FF2B5EF4-FFF2-40B4-BE49-F238E27FC236}">
                  <a16:creationId xmlns:a16="http://schemas.microsoft.com/office/drawing/2014/main" id="{195153AF-9EBC-440E-AEBF-D56424A3DA2C}"/>
                </a:ext>
              </a:extLst>
            </p:cNvPr>
            <p:cNvSpPr/>
            <p:nvPr/>
          </p:nvSpPr>
          <p:spPr>
            <a:xfrm>
              <a:off x="359693" y="5653140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1" name="任意多边形: 形状 960">
              <a:extLst>
                <a:ext uri="{FF2B5EF4-FFF2-40B4-BE49-F238E27FC236}">
                  <a16:creationId xmlns:a16="http://schemas.microsoft.com/office/drawing/2014/main" id="{F0C4F658-8FAA-47AC-9FCD-28F8CB18CA75}"/>
                </a:ext>
              </a:extLst>
            </p:cNvPr>
            <p:cNvSpPr/>
            <p:nvPr/>
          </p:nvSpPr>
          <p:spPr>
            <a:xfrm>
              <a:off x="360099" y="5794672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6"/>
                    <a:pt x="8254" y="15696"/>
                  </a:cubicBezTo>
                  <a:cubicBezTo>
                    <a:pt x="3695" y="15696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2" name="任意多边形: 形状 961">
              <a:extLst>
                <a:ext uri="{FF2B5EF4-FFF2-40B4-BE49-F238E27FC236}">
                  <a16:creationId xmlns:a16="http://schemas.microsoft.com/office/drawing/2014/main" id="{4A4A6ACA-3238-4C10-B2DA-31A889B7FF0B}"/>
                </a:ext>
              </a:extLst>
            </p:cNvPr>
            <p:cNvSpPr/>
            <p:nvPr/>
          </p:nvSpPr>
          <p:spPr>
            <a:xfrm>
              <a:off x="360505" y="5936338"/>
              <a:ext cx="15695" cy="14884"/>
            </a:xfrm>
            <a:custGeom>
              <a:avLst/>
              <a:gdLst>
                <a:gd name="connsiteX0" fmla="*/ 0 w 15695"/>
                <a:gd name="connsiteY0" fmla="*/ 7442 h 14884"/>
                <a:gd name="connsiteX1" fmla="*/ 7848 w 15695"/>
                <a:gd name="connsiteY1" fmla="*/ 14884 h 14884"/>
                <a:gd name="connsiteX2" fmla="*/ 15696 w 15695"/>
                <a:gd name="connsiteY2" fmla="*/ 7442 h 14884"/>
                <a:gd name="connsiteX3" fmla="*/ 7848 w 15695"/>
                <a:gd name="connsiteY3" fmla="*/ 0 h 14884"/>
                <a:gd name="connsiteX4" fmla="*/ 0 w 15695"/>
                <a:gd name="connsiteY4" fmla="*/ 7442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4">
                  <a:moveTo>
                    <a:pt x="0" y="7442"/>
                  </a:moveTo>
                  <a:cubicBezTo>
                    <a:pt x="0" y="11502"/>
                    <a:pt x="3518" y="14884"/>
                    <a:pt x="7848" y="14884"/>
                  </a:cubicBezTo>
                  <a:cubicBezTo>
                    <a:pt x="12178" y="14884"/>
                    <a:pt x="15696" y="11502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3" name="任意多边形: 形状 962">
              <a:extLst>
                <a:ext uri="{FF2B5EF4-FFF2-40B4-BE49-F238E27FC236}">
                  <a16:creationId xmlns:a16="http://schemas.microsoft.com/office/drawing/2014/main" id="{3D78B692-15E2-4C0C-AE4D-7EEAC919D563}"/>
                </a:ext>
              </a:extLst>
            </p:cNvPr>
            <p:cNvSpPr/>
            <p:nvPr/>
          </p:nvSpPr>
          <p:spPr>
            <a:xfrm>
              <a:off x="360911" y="6077870"/>
              <a:ext cx="14883" cy="14071"/>
            </a:xfrm>
            <a:custGeom>
              <a:avLst/>
              <a:gdLst>
                <a:gd name="connsiteX0" fmla="*/ 0 w 14883"/>
                <a:gd name="connsiteY0" fmla="*/ 7035 h 14071"/>
                <a:gd name="connsiteX1" fmla="*/ 7442 w 14883"/>
                <a:gd name="connsiteY1" fmla="*/ 14072 h 14071"/>
                <a:gd name="connsiteX2" fmla="*/ 14884 w 14883"/>
                <a:gd name="connsiteY2" fmla="*/ 7035 h 14071"/>
                <a:gd name="connsiteX3" fmla="*/ 7442 w 14883"/>
                <a:gd name="connsiteY3" fmla="*/ 0 h 14071"/>
                <a:gd name="connsiteX4" fmla="*/ 0 w 14883"/>
                <a:gd name="connsiteY4" fmla="*/ 7035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5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5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4" name="任意多边形: 形状 963">
              <a:extLst>
                <a:ext uri="{FF2B5EF4-FFF2-40B4-BE49-F238E27FC236}">
                  <a16:creationId xmlns:a16="http://schemas.microsoft.com/office/drawing/2014/main" id="{6CF569C8-7460-453C-80C2-3B3C3C67CF4F}"/>
                </a:ext>
              </a:extLst>
            </p:cNvPr>
            <p:cNvSpPr/>
            <p:nvPr/>
          </p:nvSpPr>
          <p:spPr>
            <a:xfrm>
              <a:off x="361317" y="6219401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9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5" name="任意多边形: 形状 964">
              <a:extLst>
                <a:ext uri="{FF2B5EF4-FFF2-40B4-BE49-F238E27FC236}">
                  <a16:creationId xmlns:a16="http://schemas.microsoft.com/office/drawing/2014/main" id="{71E82FD2-9D81-49C0-B93C-F809C9F81580}"/>
                </a:ext>
              </a:extLst>
            </p:cNvPr>
            <p:cNvSpPr/>
            <p:nvPr/>
          </p:nvSpPr>
          <p:spPr>
            <a:xfrm>
              <a:off x="361723" y="6360932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3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2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6" name="任意多边形: 形状 965">
              <a:extLst>
                <a:ext uri="{FF2B5EF4-FFF2-40B4-BE49-F238E27FC236}">
                  <a16:creationId xmlns:a16="http://schemas.microsoft.com/office/drawing/2014/main" id="{3DD7C023-2E74-4517-A85E-38EF820ACF05}"/>
                </a:ext>
              </a:extLst>
            </p:cNvPr>
            <p:cNvSpPr/>
            <p:nvPr/>
          </p:nvSpPr>
          <p:spPr>
            <a:xfrm>
              <a:off x="362129" y="6502594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5"/>
                    <a:pt x="9607" y="5"/>
                    <a:pt x="6224" y="5"/>
                  </a:cubicBezTo>
                  <a:cubicBezTo>
                    <a:pt x="2841" y="-131"/>
                    <a:pt x="0" y="2575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7" name="任意多边形: 形状 966">
              <a:extLst>
                <a:ext uri="{FF2B5EF4-FFF2-40B4-BE49-F238E27FC236}">
                  <a16:creationId xmlns:a16="http://schemas.microsoft.com/office/drawing/2014/main" id="{D33CE471-E0FC-4025-AAD0-827BDC6109D6}"/>
                </a:ext>
              </a:extLst>
            </p:cNvPr>
            <p:cNvSpPr/>
            <p:nvPr/>
          </p:nvSpPr>
          <p:spPr>
            <a:xfrm>
              <a:off x="362534" y="6643994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706" y="0"/>
                    <a:pt x="0" y="2435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8" name="任意多边形: 形状 967">
              <a:extLst>
                <a:ext uri="{FF2B5EF4-FFF2-40B4-BE49-F238E27FC236}">
                  <a16:creationId xmlns:a16="http://schemas.microsoft.com/office/drawing/2014/main" id="{AC4027A8-E0AA-4DE9-ABFB-C95D9227D34F}"/>
                </a:ext>
              </a:extLst>
            </p:cNvPr>
            <p:cNvSpPr/>
            <p:nvPr/>
          </p:nvSpPr>
          <p:spPr>
            <a:xfrm>
              <a:off x="362940" y="6785526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3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9" name="任意多边形: 形状 968">
              <a:extLst>
                <a:ext uri="{FF2B5EF4-FFF2-40B4-BE49-F238E27FC236}">
                  <a16:creationId xmlns:a16="http://schemas.microsoft.com/office/drawing/2014/main" id="{816700F6-7003-42C5-9F6B-C26CBF22A067}"/>
                </a:ext>
              </a:extLst>
            </p:cNvPr>
            <p:cNvSpPr/>
            <p:nvPr/>
          </p:nvSpPr>
          <p:spPr>
            <a:xfrm>
              <a:off x="362940" y="6926651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2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0" name="任意多边形: 形状 969">
              <a:extLst>
                <a:ext uri="{FF2B5EF4-FFF2-40B4-BE49-F238E27FC236}">
                  <a16:creationId xmlns:a16="http://schemas.microsoft.com/office/drawing/2014/main" id="{77BFD186-21C0-406B-8800-F7D155E01BC9}"/>
                </a:ext>
              </a:extLst>
            </p:cNvPr>
            <p:cNvSpPr/>
            <p:nvPr/>
          </p:nvSpPr>
          <p:spPr>
            <a:xfrm>
              <a:off x="363482" y="7068183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2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2"/>
                    <a:pt x="5006" y="9472"/>
                  </a:cubicBezTo>
                  <a:cubicBezTo>
                    <a:pt x="7713" y="9472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1" name="任意多边形: 形状 970">
              <a:extLst>
                <a:ext uri="{FF2B5EF4-FFF2-40B4-BE49-F238E27FC236}">
                  <a16:creationId xmlns:a16="http://schemas.microsoft.com/office/drawing/2014/main" id="{A0F1F0DA-502F-4252-9494-18C37BA93CBD}"/>
                </a:ext>
              </a:extLst>
            </p:cNvPr>
            <p:cNvSpPr/>
            <p:nvPr/>
          </p:nvSpPr>
          <p:spPr>
            <a:xfrm>
              <a:off x="363887" y="720984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2" name="任意多边形: 形状 971">
              <a:extLst>
                <a:ext uri="{FF2B5EF4-FFF2-40B4-BE49-F238E27FC236}">
                  <a16:creationId xmlns:a16="http://schemas.microsoft.com/office/drawing/2014/main" id="{F0CFD3BC-5AFF-4E30-AE0F-B01847AFCEC8}"/>
                </a:ext>
              </a:extLst>
            </p:cNvPr>
            <p:cNvSpPr/>
            <p:nvPr/>
          </p:nvSpPr>
          <p:spPr>
            <a:xfrm>
              <a:off x="166745" y="-1021830"/>
              <a:ext cx="103780" cy="97962"/>
            </a:xfrm>
            <a:custGeom>
              <a:avLst/>
              <a:gdLst>
                <a:gd name="connsiteX0" fmla="*/ 0 w 103780"/>
                <a:gd name="connsiteY0" fmla="*/ 48981 h 97962"/>
                <a:gd name="connsiteX1" fmla="*/ 51823 w 103780"/>
                <a:gd name="connsiteY1" fmla="*/ 97962 h 97962"/>
                <a:gd name="connsiteX2" fmla="*/ 103781 w 103780"/>
                <a:gd name="connsiteY2" fmla="*/ 48981 h 97962"/>
                <a:gd name="connsiteX3" fmla="*/ 51823 w 103780"/>
                <a:gd name="connsiteY3" fmla="*/ 0 h 97962"/>
                <a:gd name="connsiteX4" fmla="*/ 0 w 103780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80" h="97962">
                  <a:moveTo>
                    <a:pt x="0" y="48981"/>
                  </a:moveTo>
                  <a:cubicBezTo>
                    <a:pt x="0" y="76043"/>
                    <a:pt x="23273" y="97962"/>
                    <a:pt x="51823" y="97962"/>
                  </a:cubicBezTo>
                  <a:cubicBezTo>
                    <a:pt x="80508" y="97962"/>
                    <a:pt x="103781" y="76043"/>
                    <a:pt x="103781" y="48981"/>
                  </a:cubicBezTo>
                  <a:cubicBezTo>
                    <a:pt x="103781" y="21920"/>
                    <a:pt x="80508" y="0"/>
                    <a:pt x="51823" y="0"/>
                  </a:cubicBezTo>
                  <a:cubicBezTo>
                    <a:pt x="23273" y="135"/>
                    <a:pt x="0" y="22055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3" name="任意多边形: 形状 972">
              <a:extLst>
                <a:ext uri="{FF2B5EF4-FFF2-40B4-BE49-F238E27FC236}">
                  <a16:creationId xmlns:a16="http://schemas.microsoft.com/office/drawing/2014/main" id="{C7CB0A22-4CA1-4DD8-9DFE-447261C09F87}"/>
                </a:ext>
              </a:extLst>
            </p:cNvPr>
            <p:cNvSpPr/>
            <p:nvPr/>
          </p:nvSpPr>
          <p:spPr>
            <a:xfrm>
              <a:off x="166745" y="-880705"/>
              <a:ext cx="103780" cy="97962"/>
            </a:xfrm>
            <a:custGeom>
              <a:avLst/>
              <a:gdLst>
                <a:gd name="connsiteX0" fmla="*/ 0 w 103780"/>
                <a:gd name="connsiteY0" fmla="*/ 48981 h 97962"/>
                <a:gd name="connsiteX1" fmla="*/ 51823 w 103780"/>
                <a:gd name="connsiteY1" fmla="*/ 97962 h 97962"/>
                <a:gd name="connsiteX2" fmla="*/ 103781 w 103780"/>
                <a:gd name="connsiteY2" fmla="*/ 48981 h 97962"/>
                <a:gd name="connsiteX3" fmla="*/ 51823 w 103780"/>
                <a:gd name="connsiteY3" fmla="*/ 0 h 97962"/>
                <a:gd name="connsiteX4" fmla="*/ 0 w 103780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80" h="97962">
                  <a:moveTo>
                    <a:pt x="0" y="48981"/>
                  </a:moveTo>
                  <a:cubicBezTo>
                    <a:pt x="0" y="76043"/>
                    <a:pt x="23273" y="97962"/>
                    <a:pt x="51823" y="97962"/>
                  </a:cubicBezTo>
                  <a:cubicBezTo>
                    <a:pt x="80508" y="97962"/>
                    <a:pt x="103781" y="76043"/>
                    <a:pt x="103781" y="48981"/>
                  </a:cubicBezTo>
                  <a:cubicBezTo>
                    <a:pt x="103781" y="21920"/>
                    <a:pt x="80508" y="0"/>
                    <a:pt x="51823" y="0"/>
                  </a:cubicBezTo>
                  <a:cubicBezTo>
                    <a:pt x="23273" y="135"/>
                    <a:pt x="0" y="22055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4" name="任意多边形: 形状 973">
              <a:extLst>
                <a:ext uri="{FF2B5EF4-FFF2-40B4-BE49-F238E27FC236}">
                  <a16:creationId xmlns:a16="http://schemas.microsoft.com/office/drawing/2014/main" id="{B64F5E3C-8652-4228-87C2-9668D81E737F}"/>
                </a:ext>
              </a:extLst>
            </p:cNvPr>
            <p:cNvSpPr/>
            <p:nvPr/>
          </p:nvSpPr>
          <p:spPr>
            <a:xfrm>
              <a:off x="168504" y="-737821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108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5" name="任意多边形: 形状 974">
              <a:extLst>
                <a:ext uri="{FF2B5EF4-FFF2-40B4-BE49-F238E27FC236}">
                  <a16:creationId xmlns:a16="http://schemas.microsoft.com/office/drawing/2014/main" id="{2EAB6046-E23F-40B9-AC32-37DDF88B7EDE}"/>
                </a:ext>
              </a:extLst>
            </p:cNvPr>
            <p:cNvSpPr/>
            <p:nvPr/>
          </p:nvSpPr>
          <p:spPr>
            <a:xfrm>
              <a:off x="170128" y="-595072"/>
              <a:ext cx="97150" cy="91468"/>
            </a:xfrm>
            <a:custGeom>
              <a:avLst/>
              <a:gdLst>
                <a:gd name="connsiteX0" fmla="*/ 0 w 97150"/>
                <a:gd name="connsiteY0" fmla="*/ 45734 h 91468"/>
                <a:gd name="connsiteX1" fmla="*/ 48575 w 97150"/>
                <a:gd name="connsiteY1" fmla="*/ 91468 h 91468"/>
                <a:gd name="connsiteX2" fmla="*/ 97151 w 97150"/>
                <a:gd name="connsiteY2" fmla="*/ 45734 h 91468"/>
                <a:gd name="connsiteX3" fmla="*/ 48575 w 97150"/>
                <a:gd name="connsiteY3" fmla="*/ 1 h 91468"/>
                <a:gd name="connsiteX4" fmla="*/ 0 w 97150"/>
                <a:gd name="connsiteY4" fmla="*/ 45734 h 9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8">
                  <a:moveTo>
                    <a:pt x="0" y="45734"/>
                  </a:moveTo>
                  <a:cubicBezTo>
                    <a:pt x="0" y="71037"/>
                    <a:pt x="21784" y="91468"/>
                    <a:pt x="48575" y="91468"/>
                  </a:cubicBezTo>
                  <a:cubicBezTo>
                    <a:pt x="75366" y="91468"/>
                    <a:pt x="97151" y="70902"/>
                    <a:pt x="97151" y="45734"/>
                  </a:cubicBezTo>
                  <a:cubicBezTo>
                    <a:pt x="97151" y="20432"/>
                    <a:pt x="75366" y="1"/>
                    <a:pt x="48575" y="1"/>
                  </a:cubicBezTo>
                  <a:cubicBezTo>
                    <a:pt x="21784" y="-135"/>
                    <a:pt x="0" y="20432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6" name="任意多边形: 形状 975">
              <a:extLst>
                <a:ext uri="{FF2B5EF4-FFF2-40B4-BE49-F238E27FC236}">
                  <a16:creationId xmlns:a16="http://schemas.microsoft.com/office/drawing/2014/main" id="{3B8D1CAA-563E-42C8-86B1-10DB0AFA51CD}"/>
                </a:ext>
              </a:extLst>
            </p:cNvPr>
            <p:cNvSpPr/>
            <p:nvPr/>
          </p:nvSpPr>
          <p:spPr>
            <a:xfrm>
              <a:off x="170939" y="-453270"/>
              <a:ext cx="95526" cy="90114"/>
            </a:xfrm>
            <a:custGeom>
              <a:avLst/>
              <a:gdLst>
                <a:gd name="connsiteX0" fmla="*/ 0 w 95526"/>
                <a:gd name="connsiteY0" fmla="*/ 45057 h 90114"/>
                <a:gd name="connsiteX1" fmla="*/ 47764 w 95526"/>
                <a:gd name="connsiteY1" fmla="*/ 90115 h 90114"/>
                <a:gd name="connsiteX2" fmla="*/ 95527 w 95526"/>
                <a:gd name="connsiteY2" fmla="*/ 45057 h 90114"/>
                <a:gd name="connsiteX3" fmla="*/ 47764 w 95526"/>
                <a:gd name="connsiteY3" fmla="*/ 0 h 90114"/>
                <a:gd name="connsiteX4" fmla="*/ 0 w 95526"/>
                <a:gd name="connsiteY4" fmla="*/ 45057 h 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" h="90114">
                  <a:moveTo>
                    <a:pt x="0" y="45057"/>
                  </a:moveTo>
                  <a:cubicBezTo>
                    <a:pt x="0" y="69954"/>
                    <a:pt x="21379" y="90115"/>
                    <a:pt x="47764" y="90115"/>
                  </a:cubicBezTo>
                  <a:cubicBezTo>
                    <a:pt x="74148" y="90115"/>
                    <a:pt x="95527" y="69954"/>
                    <a:pt x="95527" y="45057"/>
                  </a:cubicBezTo>
                  <a:cubicBezTo>
                    <a:pt x="95527" y="20161"/>
                    <a:pt x="74148" y="0"/>
                    <a:pt x="47764" y="0"/>
                  </a:cubicBezTo>
                  <a:cubicBezTo>
                    <a:pt x="21379" y="0"/>
                    <a:pt x="0" y="20161"/>
                    <a:pt x="0" y="450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7" name="任意多边形: 形状 976">
              <a:extLst>
                <a:ext uri="{FF2B5EF4-FFF2-40B4-BE49-F238E27FC236}">
                  <a16:creationId xmlns:a16="http://schemas.microsoft.com/office/drawing/2014/main" id="{FD3EC637-18F2-4957-8BF5-48B4CDD656C2}"/>
                </a:ext>
              </a:extLst>
            </p:cNvPr>
            <p:cNvSpPr/>
            <p:nvPr/>
          </p:nvSpPr>
          <p:spPr>
            <a:xfrm>
              <a:off x="172157" y="-310927"/>
              <a:ext cx="93091" cy="87679"/>
            </a:xfrm>
            <a:custGeom>
              <a:avLst/>
              <a:gdLst>
                <a:gd name="connsiteX0" fmla="*/ 0 w 93091"/>
                <a:gd name="connsiteY0" fmla="*/ 43839 h 87679"/>
                <a:gd name="connsiteX1" fmla="*/ 46546 w 93091"/>
                <a:gd name="connsiteY1" fmla="*/ 87679 h 87679"/>
                <a:gd name="connsiteX2" fmla="*/ 93091 w 93091"/>
                <a:gd name="connsiteY2" fmla="*/ 43839 h 87679"/>
                <a:gd name="connsiteX3" fmla="*/ 46546 w 93091"/>
                <a:gd name="connsiteY3" fmla="*/ 0 h 87679"/>
                <a:gd name="connsiteX4" fmla="*/ 0 w 93091"/>
                <a:gd name="connsiteY4" fmla="*/ 43839 h 8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91" h="87679">
                  <a:moveTo>
                    <a:pt x="0" y="43839"/>
                  </a:moveTo>
                  <a:cubicBezTo>
                    <a:pt x="0" y="68059"/>
                    <a:pt x="20837" y="87679"/>
                    <a:pt x="46546" y="87679"/>
                  </a:cubicBezTo>
                  <a:cubicBezTo>
                    <a:pt x="72254" y="87679"/>
                    <a:pt x="93091" y="68059"/>
                    <a:pt x="93091" y="43839"/>
                  </a:cubicBezTo>
                  <a:cubicBezTo>
                    <a:pt x="93091" y="19619"/>
                    <a:pt x="72254" y="0"/>
                    <a:pt x="46546" y="0"/>
                  </a:cubicBezTo>
                  <a:cubicBezTo>
                    <a:pt x="20837" y="0"/>
                    <a:pt x="0" y="19619"/>
                    <a:pt x="0" y="438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8" name="任意多边形: 形状 977">
              <a:extLst>
                <a:ext uri="{FF2B5EF4-FFF2-40B4-BE49-F238E27FC236}">
                  <a16:creationId xmlns:a16="http://schemas.microsoft.com/office/drawing/2014/main" id="{53A32EF6-679D-4561-BE5C-317C9DED1AF7}"/>
                </a:ext>
              </a:extLst>
            </p:cNvPr>
            <p:cNvSpPr/>
            <p:nvPr/>
          </p:nvSpPr>
          <p:spPr>
            <a:xfrm>
              <a:off x="173510" y="-168583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161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9" name="任意多边形: 形状 978">
              <a:extLst>
                <a:ext uri="{FF2B5EF4-FFF2-40B4-BE49-F238E27FC236}">
                  <a16:creationId xmlns:a16="http://schemas.microsoft.com/office/drawing/2014/main" id="{1F85F7C2-127E-4465-BC22-54EDE1BB40AD}"/>
                </a:ext>
              </a:extLst>
            </p:cNvPr>
            <p:cNvSpPr/>
            <p:nvPr/>
          </p:nvSpPr>
          <p:spPr>
            <a:xfrm>
              <a:off x="174322" y="-26646"/>
              <a:ext cx="88761" cy="83890"/>
            </a:xfrm>
            <a:custGeom>
              <a:avLst/>
              <a:gdLst>
                <a:gd name="connsiteX0" fmla="*/ 0 w 88761"/>
                <a:gd name="connsiteY0" fmla="*/ 41945 h 83890"/>
                <a:gd name="connsiteX1" fmla="*/ 44381 w 88761"/>
                <a:gd name="connsiteY1" fmla="*/ 83890 h 83890"/>
                <a:gd name="connsiteX2" fmla="*/ 88762 w 88761"/>
                <a:gd name="connsiteY2" fmla="*/ 41945 h 83890"/>
                <a:gd name="connsiteX3" fmla="*/ 44381 w 88761"/>
                <a:gd name="connsiteY3" fmla="*/ 0 h 83890"/>
                <a:gd name="connsiteX4" fmla="*/ 0 w 88761"/>
                <a:gd name="connsiteY4" fmla="*/ 41945 h 8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61" h="83890">
                  <a:moveTo>
                    <a:pt x="0" y="41945"/>
                  </a:moveTo>
                  <a:cubicBezTo>
                    <a:pt x="0" y="65083"/>
                    <a:pt x="19890" y="83890"/>
                    <a:pt x="44381" y="83890"/>
                  </a:cubicBezTo>
                  <a:cubicBezTo>
                    <a:pt x="68871" y="83890"/>
                    <a:pt x="88762" y="65083"/>
                    <a:pt x="88762" y="41945"/>
                  </a:cubicBezTo>
                  <a:cubicBezTo>
                    <a:pt x="88762" y="18808"/>
                    <a:pt x="68871" y="0"/>
                    <a:pt x="44381" y="0"/>
                  </a:cubicBezTo>
                  <a:cubicBezTo>
                    <a:pt x="19890" y="0"/>
                    <a:pt x="0" y="18808"/>
                    <a:pt x="0" y="419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0" name="任意多边形: 形状 979">
              <a:extLst>
                <a:ext uri="{FF2B5EF4-FFF2-40B4-BE49-F238E27FC236}">
                  <a16:creationId xmlns:a16="http://schemas.microsoft.com/office/drawing/2014/main" id="{1F9FCDA7-3059-456A-935D-1CF0A854FDA2}"/>
                </a:ext>
              </a:extLst>
            </p:cNvPr>
            <p:cNvSpPr/>
            <p:nvPr/>
          </p:nvSpPr>
          <p:spPr>
            <a:xfrm>
              <a:off x="175540" y="115696"/>
              <a:ext cx="86325" cy="81454"/>
            </a:xfrm>
            <a:custGeom>
              <a:avLst/>
              <a:gdLst>
                <a:gd name="connsiteX0" fmla="*/ 0 w 86325"/>
                <a:gd name="connsiteY0" fmla="*/ 40727 h 81454"/>
                <a:gd name="connsiteX1" fmla="*/ 43163 w 86325"/>
                <a:gd name="connsiteY1" fmla="*/ 81455 h 81454"/>
                <a:gd name="connsiteX2" fmla="*/ 86326 w 86325"/>
                <a:gd name="connsiteY2" fmla="*/ 40727 h 81454"/>
                <a:gd name="connsiteX3" fmla="*/ 43163 w 86325"/>
                <a:gd name="connsiteY3" fmla="*/ 0 h 81454"/>
                <a:gd name="connsiteX4" fmla="*/ 0 w 86325"/>
                <a:gd name="connsiteY4" fmla="*/ 40727 h 8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5" h="81454">
                  <a:moveTo>
                    <a:pt x="0" y="40727"/>
                  </a:moveTo>
                  <a:cubicBezTo>
                    <a:pt x="0" y="63188"/>
                    <a:pt x="19349" y="81455"/>
                    <a:pt x="43163" y="81455"/>
                  </a:cubicBezTo>
                  <a:cubicBezTo>
                    <a:pt x="66977" y="81455"/>
                    <a:pt x="86326" y="63188"/>
                    <a:pt x="86326" y="40727"/>
                  </a:cubicBezTo>
                  <a:cubicBezTo>
                    <a:pt x="86326" y="18266"/>
                    <a:pt x="66977" y="0"/>
                    <a:pt x="43163" y="0"/>
                  </a:cubicBezTo>
                  <a:cubicBezTo>
                    <a:pt x="19349" y="0"/>
                    <a:pt x="0" y="18266"/>
                    <a:pt x="0" y="407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1" name="任意多边形: 形状 980">
              <a:extLst>
                <a:ext uri="{FF2B5EF4-FFF2-40B4-BE49-F238E27FC236}">
                  <a16:creationId xmlns:a16="http://schemas.microsoft.com/office/drawing/2014/main" id="{85DCC16C-89AB-4A2A-BAFB-801FCC808297}"/>
                </a:ext>
              </a:extLst>
            </p:cNvPr>
            <p:cNvSpPr/>
            <p:nvPr/>
          </p:nvSpPr>
          <p:spPr>
            <a:xfrm>
              <a:off x="176758" y="258039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2" name="任意多边形: 形状 981">
              <a:extLst>
                <a:ext uri="{FF2B5EF4-FFF2-40B4-BE49-F238E27FC236}">
                  <a16:creationId xmlns:a16="http://schemas.microsoft.com/office/drawing/2014/main" id="{490536FD-D095-4E27-9B70-F9C0FAC882B9}"/>
                </a:ext>
              </a:extLst>
            </p:cNvPr>
            <p:cNvSpPr/>
            <p:nvPr/>
          </p:nvSpPr>
          <p:spPr>
            <a:xfrm>
              <a:off x="177975" y="400382"/>
              <a:ext cx="81454" cy="76583"/>
            </a:xfrm>
            <a:custGeom>
              <a:avLst/>
              <a:gdLst>
                <a:gd name="connsiteX0" fmla="*/ 0 w 81454"/>
                <a:gd name="connsiteY0" fmla="*/ 38292 h 76583"/>
                <a:gd name="connsiteX1" fmla="*/ 40727 w 81454"/>
                <a:gd name="connsiteY1" fmla="*/ 76584 h 76583"/>
                <a:gd name="connsiteX2" fmla="*/ 81455 w 81454"/>
                <a:gd name="connsiteY2" fmla="*/ 38292 h 76583"/>
                <a:gd name="connsiteX3" fmla="*/ 40727 w 81454"/>
                <a:gd name="connsiteY3" fmla="*/ 0 h 76583"/>
                <a:gd name="connsiteX4" fmla="*/ 0 w 81454"/>
                <a:gd name="connsiteY4" fmla="*/ 38292 h 7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583">
                  <a:moveTo>
                    <a:pt x="0" y="38292"/>
                  </a:moveTo>
                  <a:cubicBezTo>
                    <a:pt x="0" y="59535"/>
                    <a:pt x="18266" y="76584"/>
                    <a:pt x="40727" y="76584"/>
                  </a:cubicBezTo>
                  <a:cubicBezTo>
                    <a:pt x="63188" y="76584"/>
                    <a:pt x="81455" y="59400"/>
                    <a:pt x="81455" y="38292"/>
                  </a:cubicBezTo>
                  <a:cubicBezTo>
                    <a:pt x="81455" y="17049"/>
                    <a:pt x="63188" y="0"/>
                    <a:pt x="40727" y="0"/>
                  </a:cubicBezTo>
                  <a:cubicBezTo>
                    <a:pt x="18266" y="0"/>
                    <a:pt x="0" y="17184"/>
                    <a:pt x="0" y="382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3" name="任意多边形: 形状 982">
              <a:extLst>
                <a:ext uri="{FF2B5EF4-FFF2-40B4-BE49-F238E27FC236}">
                  <a16:creationId xmlns:a16="http://schemas.microsoft.com/office/drawing/2014/main" id="{53BBFC1B-2A16-4887-9EE3-D89E67E7A058}"/>
                </a:ext>
              </a:extLst>
            </p:cNvPr>
            <p:cNvSpPr/>
            <p:nvPr/>
          </p:nvSpPr>
          <p:spPr>
            <a:xfrm>
              <a:off x="178381" y="541913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8131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4" name="任意多边形: 形状 983">
              <a:extLst>
                <a:ext uri="{FF2B5EF4-FFF2-40B4-BE49-F238E27FC236}">
                  <a16:creationId xmlns:a16="http://schemas.microsoft.com/office/drawing/2014/main" id="{A5F49AA8-08B8-4F92-A415-84269C5EE3A0}"/>
                </a:ext>
              </a:extLst>
            </p:cNvPr>
            <p:cNvSpPr/>
            <p:nvPr/>
          </p:nvSpPr>
          <p:spPr>
            <a:xfrm>
              <a:off x="180140" y="684662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184" y="0"/>
                    <a:pt x="0" y="16237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5" name="任意多边形: 形状 984">
              <a:extLst>
                <a:ext uri="{FF2B5EF4-FFF2-40B4-BE49-F238E27FC236}">
                  <a16:creationId xmlns:a16="http://schemas.microsoft.com/office/drawing/2014/main" id="{14DC26DC-004E-4916-B38D-A434AA107533}"/>
                </a:ext>
              </a:extLst>
            </p:cNvPr>
            <p:cNvSpPr/>
            <p:nvPr/>
          </p:nvSpPr>
          <p:spPr>
            <a:xfrm>
              <a:off x="180546" y="826194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4" y="71983"/>
                    <a:pt x="76313" y="55882"/>
                    <a:pt x="76313" y="35992"/>
                  </a:cubicBezTo>
                  <a:cubicBezTo>
                    <a:pt x="76313" y="16102"/>
                    <a:pt x="59264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6" name="任意多边形: 形状 985">
              <a:extLst>
                <a:ext uri="{FF2B5EF4-FFF2-40B4-BE49-F238E27FC236}">
                  <a16:creationId xmlns:a16="http://schemas.microsoft.com/office/drawing/2014/main" id="{4027AEB4-1FE8-4EBD-BC64-7C5ADFB76821}"/>
                </a:ext>
              </a:extLst>
            </p:cNvPr>
            <p:cNvSpPr/>
            <p:nvPr/>
          </p:nvSpPr>
          <p:spPr>
            <a:xfrm>
              <a:off x="182170" y="968807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135"/>
                    <a:pt x="0" y="15560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7" name="任意多边形: 形状 986">
              <a:extLst>
                <a:ext uri="{FF2B5EF4-FFF2-40B4-BE49-F238E27FC236}">
                  <a16:creationId xmlns:a16="http://schemas.microsoft.com/office/drawing/2014/main" id="{0B02577C-38BB-4152-B85F-D644BB970200}"/>
                </a:ext>
              </a:extLst>
            </p:cNvPr>
            <p:cNvSpPr/>
            <p:nvPr/>
          </p:nvSpPr>
          <p:spPr>
            <a:xfrm>
              <a:off x="182982" y="1110744"/>
              <a:ext cx="71442" cy="67383"/>
            </a:xfrm>
            <a:custGeom>
              <a:avLst/>
              <a:gdLst>
                <a:gd name="connsiteX0" fmla="*/ 0 w 71442"/>
                <a:gd name="connsiteY0" fmla="*/ 33692 h 67383"/>
                <a:gd name="connsiteX1" fmla="*/ 35721 w 71442"/>
                <a:gd name="connsiteY1" fmla="*/ 67383 h 67383"/>
                <a:gd name="connsiteX2" fmla="*/ 71442 w 71442"/>
                <a:gd name="connsiteY2" fmla="*/ 33692 h 67383"/>
                <a:gd name="connsiteX3" fmla="*/ 35721 w 71442"/>
                <a:gd name="connsiteY3" fmla="*/ 0 h 67383"/>
                <a:gd name="connsiteX4" fmla="*/ 0 w 71442"/>
                <a:gd name="connsiteY4" fmla="*/ 33692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3">
                  <a:moveTo>
                    <a:pt x="0" y="33692"/>
                  </a:moveTo>
                  <a:cubicBezTo>
                    <a:pt x="0" y="52229"/>
                    <a:pt x="15966" y="67383"/>
                    <a:pt x="35721" y="67383"/>
                  </a:cubicBezTo>
                  <a:cubicBezTo>
                    <a:pt x="55476" y="67383"/>
                    <a:pt x="71442" y="52364"/>
                    <a:pt x="71442" y="33692"/>
                  </a:cubicBezTo>
                  <a:cubicBezTo>
                    <a:pt x="71442" y="15155"/>
                    <a:pt x="55476" y="0"/>
                    <a:pt x="35721" y="0"/>
                  </a:cubicBezTo>
                  <a:cubicBezTo>
                    <a:pt x="15966" y="135"/>
                    <a:pt x="0" y="15155"/>
                    <a:pt x="0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8" name="任意多边形: 形状 987">
              <a:extLst>
                <a:ext uri="{FF2B5EF4-FFF2-40B4-BE49-F238E27FC236}">
                  <a16:creationId xmlns:a16="http://schemas.microsoft.com/office/drawing/2014/main" id="{660B9802-8C05-48D3-8F0A-50F7618CF95B}"/>
                </a:ext>
              </a:extLst>
            </p:cNvPr>
            <p:cNvSpPr/>
            <p:nvPr/>
          </p:nvSpPr>
          <p:spPr>
            <a:xfrm>
              <a:off x="184200" y="1253223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70"/>
                    <a:pt x="15425" y="64947"/>
                    <a:pt x="34503" y="64947"/>
                  </a:cubicBezTo>
                  <a:cubicBezTo>
                    <a:pt x="53582" y="64947"/>
                    <a:pt x="69007" y="50470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478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9" name="任意多边形: 形状 988">
              <a:extLst>
                <a:ext uri="{FF2B5EF4-FFF2-40B4-BE49-F238E27FC236}">
                  <a16:creationId xmlns:a16="http://schemas.microsoft.com/office/drawing/2014/main" id="{0BA03723-99A0-4936-92A1-2AE82B4AA144}"/>
                </a:ext>
              </a:extLst>
            </p:cNvPr>
            <p:cNvSpPr/>
            <p:nvPr/>
          </p:nvSpPr>
          <p:spPr>
            <a:xfrm>
              <a:off x="185011" y="1395160"/>
              <a:ext cx="67383" cy="63323"/>
            </a:xfrm>
            <a:custGeom>
              <a:avLst/>
              <a:gdLst>
                <a:gd name="connsiteX0" fmla="*/ 0 w 67383"/>
                <a:gd name="connsiteY0" fmla="*/ 31662 h 63323"/>
                <a:gd name="connsiteX1" fmla="*/ 33692 w 67383"/>
                <a:gd name="connsiteY1" fmla="*/ 63324 h 63323"/>
                <a:gd name="connsiteX2" fmla="*/ 67383 w 67383"/>
                <a:gd name="connsiteY2" fmla="*/ 31662 h 63323"/>
                <a:gd name="connsiteX3" fmla="*/ 33692 w 67383"/>
                <a:gd name="connsiteY3" fmla="*/ 0 h 63323"/>
                <a:gd name="connsiteX4" fmla="*/ 0 w 67383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3" h="63323">
                  <a:moveTo>
                    <a:pt x="0" y="31662"/>
                  </a:moveTo>
                  <a:cubicBezTo>
                    <a:pt x="0" y="49117"/>
                    <a:pt x="15019" y="63324"/>
                    <a:pt x="33692" y="63324"/>
                  </a:cubicBezTo>
                  <a:cubicBezTo>
                    <a:pt x="52229" y="63324"/>
                    <a:pt x="67383" y="49117"/>
                    <a:pt x="67383" y="31662"/>
                  </a:cubicBezTo>
                  <a:cubicBezTo>
                    <a:pt x="67383" y="14207"/>
                    <a:pt x="52364" y="0"/>
                    <a:pt x="33692" y="0"/>
                  </a:cubicBezTo>
                  <a:cubicBezTo>
                    <a:pt x="15154" y="0"/>
                    <a:pt x="0" y="14072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0" name="任意多边形: 形状 989">
              <a:extLst>
                <a:ext uri="{FF2B5EF4-FFF2-40B4-BE49-F238E27FC236}">
                  <a16:creationId xmlns:a16="http://schemas.microsoft.com/office/drawing/2014/main" id="{86F2504E-9408-482D-8FB7-9091A02C9F85}"/>
                </a:ext>
              </a:extLst>
            </p:cNvPr>
            <p:cNvSpPr/>
            <p:nvPr/>
          </p:nvSpPr>
          <p:spPr>
            <a:xfrm>
              <a:off x="185959" y="1536962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1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9" y="61971"/>
                    <a:pt x="32744" y="61971"/>
                  </a:cubicBezTo>
                  <a:cubicBezTo>
                    <a:pt x="50876" y="61971"/>
                    <a:pt x="65489" y="48170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613" y="135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1" name="任意多边形: 形状 990">
              <a:extLst>
                <a:ext uri="{FF2B5EF4-FFF2-40B4-BE49-F238E27FC236}">
                  <a16:creationId xmlns:a16="http://schemas.microsoft.com/office/drawing/2014/main" id="{2D31A619-DCA2-4047-96F7-49A5ADFE6030}"/>
                </a:ext>
              </a:extLst>
            </p:cNvPr>
            <p:cNvSpPr/>
            <p:nvPr/>
          </p:nvSpPr>
          <p:spPr>
            <a:xfrm>
              <a:off x="187582" y="1679711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3"/>
                    <a:pt x="31121" y="58723"/>
                  </a:cubicBezTo>
                  <a:cubicBezTo>
                    <a:pt x="48305" y="58723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2" name="任意多边形: 形状 991">
              <a:extLst>
                <a:ext uri="{FF2B5EF4-FFF2-40B4-BE49-F238E27FC236}">
                  <a16:creationId xmlns:a16="http://schemas.microsoft.com/office/drawing/2014/main" id="{0AB026A1-8548-4B96-9E2C-4152ABB97C3F}"/>
                </a:ext>
              </a:extLst>
            </p:cNvPr>
            <p:cNvSpPr/>
            <p:nvPr/>
          </p:nvSpPr>
          <p:spPr>
            <a:xfrm>
              <a:off x="188394" y="1821648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531" y="0"/>
                    <a:pt x="0" y="12854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3" name="任意多边形: 形状 992">
              <a:extLst>
                <a:ext uri="{FF2B5EF4-FFF2-40B4-BE49-F238E27FC236}">
                  <a16:creationId xmlns:a16="http://schemas.microsoft.com/office/drawing/2014/main" id="{E930B862-E2DC-434B-B1A6-57B216A60BC3}"/>
                </a:ext>
              </a:extLst>
            </p:cNvPr>
            <p:cNvSpPr/>
            <p:nvPr/>
          </p:nvSpPr>
          <p:spPr>
            <a:xfrm>
              <a:off x="189206" y="1963720"/>
              <a:ext cx="58993" cy="55476"/>
            </a:xfrm>
            <a:custGeom>
              <a:avLst/>
              <a:gdLst>
                <a:gd name="connsiteX0" fmla="*/ 0 w 58993"/>
                <a:gd name="connsiteY0" fmla="*/ 27739 h 55476"/>
                <a:gd name="connsiteX1" fmla="*/ 29497 w 58993"/>
                <a:gd name="connsiteY1" fmla="*/ 55477 h 55476"/>
                <a:gd name="connsiteX2" fmla="*/ 58994 w 58993"/>
                <a:gd name="connsiteY2" fmla="*/ 27739 h 55476"/>
                <a:gd name="connsiteX3" fmla="*/ 29497 w 58993"/>
                <a:gd name="connsiteY3" fmla="*/ 1 h 55476"/>
                <a:gd name="connsiteX4" fmla="*/ 0 w 58993"/>
                <a:gd name="connsiteY4" fmla="*/ 27739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9"/>
                  </a:moveTo>
                  <a:cubicBezTo>
                    <a:pt x="0" y="43029"/>
                    <a:pt x="13260" y="55477"/>
                    <a:pt x="29497" y="55477"/>
                  </a:cubicBezTo>
                  <a:cubicBezTo>
                    <a:pt x="45734" y="55477"/>
                    <a:pt x="58994" y="43029"/>
                    <a:pt x="58994" y="27739"/>
                  </a:cubicBezTo>
                  <a:cubicBezTo>
                    <a:pt x="58994" y="12449"/>
                    <a:pt x="45734" y="1"/>
                    <a:pt x="29497" y="1"/>
                  </a:cubicBezTo>
                  <a:cubicBezTo>
                    <a:pt x="13260" y="-134"/>
                    <a:pt x="0" y="12314"/>
                    <a:pt x="0" y="277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4" name="任意多边形: 形状 993">
              <a:extLst>
                <a:ext uri="{FF2B5EF4-FFF2-40B4-BE49-F238E27FC236}">
                  <a16:creationId xmlns:a16="http://schemas.microsoft.com/office/drawing/2014/main" id="{EF96E942-1429-4741-ABA2-F29E1432FEA8}"/>
                </a:ext>
              </a:extLst>
            </p:cNvPr>
            <p:cNvSpPr/>
            <p:nvPr/>
          </p:nvSpPr>
          <p:spPr>
            <a:xfrm>
              <a:off x="190018" y="2105523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042"/>
                    <a:pt x="44516" y="0"/>
                    <a:pt x="28685" y="0"/>
                  </a:cubicBezTo>
                  <a:cubicBezTo>
                    <a:pt x="12854" y="0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5" name="任意多边形: 形状 994">
              <a:extLst>
                <a:ext uri="{FF2B5EF4-FFF2-40B4-BE49-F238E27FC236}">
                  <a16:creationId xmlns:a16="http://schemas.microsoft.com/office/drawing/2014/main" id="{F262D52A-8980-44A5-8FCE-BBAB704B2427}"/>
                </a:ext>
              </a:extLst>
            </p:cNvPr>
            <p:cNvSpPr/>
            <p:nvPr/>
          </p:nvSpPr>
          <p:spPr>
            <a:xfrm>
              <a:off x="190830" y="2247460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7" y="40727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6" name="任意多边形: 形状 995">
              <a:extLst>
                <a:ext uri="{FF2B5EF4-FFF2-40B4-BE49-F238E27FC236}">
                  <a16:creationId xmlns:a16="http://schemas.microsoft.com/office/drawing/2014/main" id="{C214AF06-0993-4C74-8753-3B47B02440A4}"/>
                </a:ext>
              </a:extLst>
            </p:cNvPr>
            <p:cNvSpPr/>
            <p:nvPr/>
          </p:nvSpPr>
          <p:spPr>
            <a:xfrm>
              <a:off x="192183" y="2389803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3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3"/>
                    <a:pt x="26520" y="50063"/>
                  </a:cubicBezTo>
                  <a:cubicBezTo>
                    <a:pt x="41133" y="50063"/>
                    <a:pt x="53040" y="38833"/>
                    <a:pt x="53040" y="25032"/>
                  </a:cubicBezTo>
                  <a:cubicBezTo>
                    <a:pt x="53040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7" name="任意多边形: 形状 996">
              <a:extLst>
                <a:ext uri="{FF2B5EF4-FFF2-40B4-BE49-F238E27FC236}">
                  <a16:creationId xmlns:a16="http://schemas.microsoft.com/office/drawing/2014/main" id="{9246BE1D-E29B-4217-B3D2-CBDF1D56FD48}"/>
                </a:ext>
              </a:extLst>
            </p:cNvPr>
            <p:cNvSpPr/>
            <p:nvPr/>
          </p:nvSpPr>
          <p:spPr>
            <a:xfrm>
              <a:off x="192995" y="2531874"/>
              <a:ext cx="51416" cy="48441"/>
            </a:xfrm>
            <a:custGeom>
              <a:avLst/>
              <a:gdLst>
                <a:gd name="connsiteX0" fmla="*/ 0 w 51416"/>
                <a:gd name="connsiteY0" fmla="*/ 24221 h 48441"/>
                <a:gd name="connsiteX1" fmla="*/ 25708 w 51416"/>
                <a:gd name="connsiteY1" fmla="*/ 48441 h 48441"/>
                <a:gd name="connsiteX2" fmla="*/ 51417 w 51416"/>
                <a:gd name="connsiteY2" fmla="*/ 24221 h 48441"/>
                <a:gd name="connsiteX3" fmla="*/ 25708 w 51416"/>
                <a:gd name="connsiteY3" fmla="*/ 1 h 48441"/>
                <a:gd name="connsiteX4" fmla="*/ 0 w 51416"/>
                <a:gd name="connsiteY4" fmla="*/ 24221 h 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41">
                  <a:moveTo>
                    <a:pt x="0" y="24221"/>
                  </a:moveTo>
                  <a:cubicBezTo>
                    <a:pt x="0" y="37617"/>
                    <a:pt x="11501" y="48441"/>
                    <a:pt x="25708" y="48441"/>
                  </a:cubicBezTo>
                  <a:cubicBezTo>
                    <a:pt x="39916" y="48441"/>
                    <a:pt x="51417" y="37617"/>
                    <a:pt x="51417" y="24221"/>
                  </a:cubicBezTo>
                  <a:cubicBezTo>
                    <a:pt x="51417" y="10826"/>
                    <a:pt x="39916" y="1"/>
                    <a:pt x="25708" y="1"/>
                  </a:cubicBezTo>
                  <a:cubicBezTo>
                    <a:pt x="11501" y="-134"/>
                    <a:pt x="0" y="10690"/>
                    <a:pt x="0" y="242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8" name="任意多边形: 形状 997">
              <a:extLst>
                <a:ext uri="{FF2B5EF4-FFF2-40B4-BE49-F238E27FC236}">
                  <a16:creationId xmlns:a16="http://schemas.microsoft.com/office/drawing/2014/main" id="{7B7A28F2-2278-4BD4-9F3A-E50E5634EE8F}"/>
                </a:ext>
              </a:extLst>
            </p:cNvPr>
            <p:cNvSpPr/>
            <p:nvPr/>
          </p:nvSpPr>
          <p:spPr>
            <a:xfrm>
              <a:off x="193806" y="2673677"/>
              <a:ext cx="49793" cy="47087"/>
            </a:xfrm>
            <a:custGeom>
              <a:avLst/>
              <a:gdLst>
                <a:gd name="connsiteX0" fmla="*/ 0 w 49793"/>
                <a:gd name="connsiteY0" fmla="*/ 23544 h 47087"/>
                <a:gd name="connsiteX1" fmla="*/ 24897 w 49793"/>
                <a:gd name="connsiteY1" fmla="*/ 47087 h 47087"/>
                <a:gd name="connsiteX2" fmla="*/ 49793 w 49793"/>
                <a:gd name="connsiteY2" fmla="*/ 23544 h 47087"/>
                <a:gd name="connsiteX3" fmla="*/ 24897 w 49793"/>
                <a:gd name="connsiteY3" fmla="*/ 0 h 47087"/>
                <a:gd name="connsiteX4" fmla="*/ 0 w 49793"/>
                <a:gd name="connsiteY4" fmla="*/ 23544 h 4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7">
                  <a:moveTo>
                    <a:pt x="0" y="23544"/>
                  </a:moveTo>
                  <a:cubicBezTo>
                    <a:pt x="0" y="36533"/>
                    <a:pt x="11095" y="47087"/>
                    <a:pt x="24897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7" y="0"/>
                  </a:cubicBezTo>
                  <a:cubicBezTo>
                    <a:pt x="11095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9" name="任意多边形: 形状 998">
              <a:extLst>
                <a:ext uri="{FF2B5EF4-FFF2-40B4-BE49-F238E27FC236}">
                  <a16:creationId xmlns:a16="http://schemas.microsoft.com/office/drawing/2014/main" id="{40A79E05-9AD6-48F7-8793-70E55B92B623}"/>
                </a:ext>
              </a:extLst>
            </p:cNvPr>
            <p:cNvSpPr/>
            <p:nvPr/>
          </p:nvSpPr>
          <p:spPr>
            <a:xfrm>
              <a:off x="194618" y="2815615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0" name="任意多边形: 形状 999">
              <a:extLst>
                <a:ext uri="{FF2B5EF4-FFF2-40B4-BE49-F238E27FC236}">
                  <a16:creationId xmlns:a16="http://schemas.microsoft.com/office/drawing/2014/main" id="{C693A11B-0E31-480F-A419-BD01C2AF8E88}"/>
                </a:ext>
              </a:extLst>
            </p:cNvPr>
            <p:cNvSpPr/>
            <p:nvPr/>
          </p:nvSpPr>
          <p:spPr>
            <a:xfrm>
              <a:off x="195430" y="2957552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6" y="33962"/>
                    <a:pt x="46546" y="21920"/>
                  </a:cubicBezTo>
                  <a:cubicBezTo>
                    <a:pt x="46546" y="9878"/>
                    <a:pt x="36127" y="0"/>
                    <a:pt x="23273" y="0"/>
                  </a:cubicBezTo>
                  <a:cubicBezTo>
                    <a:pt x="10419" y="0"/>
                    <a:pt x="0" y="9878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1" name="任意多边形: 形状 1000">
              <a:extLst>
                <a:ext uri="{FF2B5EF4-FFF2-40B4-BE49-F238E27FC236}">
                  <a16:creationId xmlns:a16="http://schemas.microsoft.com/office/drawing/2014/main" id="{F48E841A-EB99-444D-8BBA-CADAD532FBFF}"/>
                </a:ext>
              </a:extLst>
            </p:cNvPr>
            <p:cNvSpPr/>
            <p:nvPr/>
          </p:nvSpPr>
          <p:spPr>
            <a:xfrm>
              <a:off x="196648" y="3099895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2" name="任意多边形: 形状 1001">
              <a:extLst>
                <a:ext uri="{FF2B5EF4-FFF2-40B4-BE49-F238E27FC236}">
                  <a16:creationId xmlns:a16="http://schemas.microsoft.com/office/drawing/2014/main" id="{FFBA7E10-33C5-4466-9072-E7F606B2E865}"/>
                </a:ext>
              </a:extLst>
            </p:cNvPr>
            <p:cNvSpPr/>
            <p:nvPr/>
          </p:nvSpPr>
          <p:spPr>
            <a:xfrm>
              <a:off x="197054" y="3241560"/>
              <a:ext cx="43298" cy="40593"/>
            </a:xfrm>
            <a:custGeom>
              <a:avLst/>
              <a:gdLst>
                <a:gd name="connsiteX0" fmla="*/ 0 w 43298"/>
                <a:gd name="connsiteY0" fmla="*/ 20298 h 40593"/>
                <a:gd name="connsiteX1" fmla="*/ 21649 w 43298"/>
                <a:gd name="connsiteY1" fmla="*/ 40594 h 40593"/>
                <a:gd name="connsiteX2" fmla="*/ 43298 w 43298"/>
                <a:gd name="connsiteY2" fmla="*/ 20298 h 40593"/>
                <a:gd name="connsiteX3" fmla="*/ 21649 w 43298"/>
                <a:gd name="connsiteY3" fmla="*/ 1 h 40593"/>
                <a:gd name="connsiteX4" fmla="*/ 0 w 43298"/>
                <a:gd name="connsiteY4" fmla="*/ 20298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3">
                  <a:moveTo>
                    <a:pt x="0" y="20298"/>
                  </a:moveTo>
                  <a:cubicBezTo>
                    <a:pt x="0" y="31528"/>
                    <a:pt x="9607" y="40594"/>
                    <a:pt x="21649" y="40594"/>
                  </a:cubicBezTo>
                  <a:cubicBezTo>
                    <a:pt x="33556" y="40594"/>
                    <a:pt x="43298" y="31528"/>
                    <a:pt x="43298" y="20298"/>
                  </a:cubicBezTo>
                  <a:cubicBezTo>
                    <a:pt x="43298" y="9067"/>
                    <a:pt x="33692" y="1"/>
                    <a:pt x="21649" y="1"/>
                  </a:cubicBezTo>
                  <a:cubicBezTo>
                    <a:pt x="9742" y="-134"/>
                    <a:pt x="0" y="9067"/>
                    <a:pt x="0" y="202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3" name="任意多边形: 形状 1002">
              <a:extLst>
                <a:ext uri="{FF2B5EF4-FFF2-40B4-BE49-F238E27FC236}">
                  <a16:creationId xmlns:a16="http://schemas.microsoft.com/office/drawing/2014/main" id="{99DF83EC-62B2-4966-9DA8-3B3F96B13876}"/>
                </a:ext>
              </a:extLst>
            </p:cNvPr>
            <p:cNvSpPr/>
            <p:nvPr/>
          </p:nvSpPr>
          <p:spPr>
            <a:xfrm>
              <a:off x="198001" y="3383363"/>
              <a:ext cx="41404" cy="39238"/>
            </a:xfrm>
            <a:custGeom>
              <a:avLst/>
              <a:gdLst>
                <a:gd name="connsiteX0" fmla="*/ 0 w 41404"/>
                <a:gd name="connsiteY0" fmla="*/ 19620 h 39238"/>
                <a:gd name="connsiteX1" fmla="*/ 20702 w 41404"/>
                <a:gd name="connsiteY1" fmla="*/ 39239 h 39238"/>
                <a:gd name="connsiteX2" fmla="*/ 41404 w 41404"/>
                <a:gd name="connsiteY2" fmla="*/ 19620 h 39238"/>
                <a:gd name="connsiteX3" fmla="*/ 20702 w 41404"/>
                <a:gd name="connsiteY3" fmla="*/ 0 h 39238"/>
                <a:gd name="connsiteX4" fmla="*/ 0 w 41404"/>
                <a:gd name="connsiteY4" fmla="*/ 19620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4" h="39238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201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4" name="任意多边形: 形状 1003">
              <a:extLst>
                <a:ext uri="{FF2B5EF4-FFF2-40B4-BE49-F238E27FC236}">
                  <a16:creationId xmlns:a16="http://schemas.microsoft.com/office/drawing/2014/main" id="{6804550C-360F-4A32-8240-1E7F3F520261}"/>
                </a:ext>
              </a:extLst>
            </p:cNvPr>
            <p:cNvSpPr/>
            <p:nvPr/>
          </p:nvSpPr>
          <p:spPr>
            <a:xfrm>
              <a:off x="198813" y="3525300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5" name="任意多边形: 形状 1004">
              <a:extLst>
                <a:ext uri="{FF2B5EF4-FFF2-40B4-BE49-F238E27FC236}">
                  <a16:creationId xmlns:a16="http://schemas.microsoft.com/office/drawing/2014/main" id="{8C6C2F18-4CF8-4746-B051-8137FD7E31A2}"/>
                </a:ext>
              </a:extLst>
            </p:cNvPr>
            <p:cNvSpPr/>
            <p:nvPr/>
          </p:nvSpPr>
          <p:spPr>
            <a:xfrm>
              <a:off x="199625" y="3667238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7873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7983"/>
                    <a:pt x="29632" y="0"/>
                    <a:pt x="19078" y="0"/>
                  </a:cubicBezTo>
                  <a:cubicBezTo>
                    <a:pt x="8524" y="0"/>
                    <a:pt x="0" y="8118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6" name="任意多边形: 形状 1005">
              <a:extLst>
                <a:ext uri="{FF2B5EF4-FFF2-40B4-BE49-F238E27FC236}">
                  <a16:creationId xmlns:a16="http://schemas.microsoft.com/office/drawing/2014/main" id="{F5658FE8-8983-49F1-ACC9-915F19153AD1}"/>
                </a:ext>
              </a:extLst>
            </p:cNvPr>
            <p:cNvSpPr/>
            <p:nvPr/>
          </p:nvSpPr>
          <p:spPr>
            <a:xfrm>
              <a:off x="200436" y="3809175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7 w 36532"/>
                <a:gd name="connsiteY1" fmla="*/ 34368 h 34368"/>
                <a:gd name="connsiteX2" fmla="*/ 36533 w 36532"/>
                <a:gd name="connsiteY2" fmla="*/ 17184 h 34368"/>
                <a:gd name="connsiteX3" fmla="*/ 18267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9" y="34368"/>
                    <a:pt x="18267" y="34368"/>
                  </a:cubicBezTo>
                  <a:cubicBezTo>
                    <a:pt x="28415" y="34368"/>
                    <a:pt x="36533" y="26656"/>
                    <a:pt x="36533" y="17184"/>
                  </a:cubicBezTo>
                  <a:cubicBezTo>
                    <a:pt x="36533" y="7713"/>
                    <a:pt x="28415" y="0"/>
                    <a:pt x="18267" y="0"/>
                  </a:cubicBezTo>
                  <a:cubicBezTo>
                    <a:pt x="8119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7" name="任意多边形: 形状 1006">
              <a:extLst>
                <a:ext uri="{FF2B5EF4-FFF2-40B4-BE49-F238E27FC236}">
                  <a16:creationId xmlns:a16="http://schemas.microsoft.com/office/drawing/2014/main" id="{29D586CC-5DCC-4D10-83D8-3FFC83252A84}"/>
                </a:ext>
              </a:extLst>
            </p:cNvPr>
            <p:cNvSpPr/>
            <p:nvPr/>
          </p:nvSpPr>
          <p:spPr>
            <a:xfrm>
              <a:off x="201248" y="3951245"/>
              <a:ext cx="34909" cy="32746"/>
            </a:xfrm>
            <a:custGeom>
              <a:avLst/>
              <a:gdLst>
                <a:gd name="connsiteX0" fmla="*/ 0 w 34909"/>
                <a:gd name="connsiteY0" fmla="*/ 16374 h 32746"/>
                <a:gd name="connsiteX1" fmla="*/ 17455 w 34909"/>
                <a:gd name="connsiteY1" fmla="*/ 32746 h 32746"/>
                <a:gd name="connsiteX2" fmla="*/ 34909 w 34909"/>
                <a:gd name="connsiteY2" fmla="*/ 16374 h 32746"/>
                <a:gd name="connsiteX3" fmla="*/ 17455 w 34909"/>
                <a:gd name="connsiteY3" fmla="*/ 2 h 32746"/>
                <a:gd name="connsiteX4" fmla="*/ 0 w 34909"/>
                <a:gd name="connsiteY4" fmla="*/ 16374 h 3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6">
                  <a:moveTo>
                    <a:pt x="0" y="16374"/>
                  </a:moveTo>
                  <a:cubicBezTo>
                    <a:pt x="0" y="25440"/>
                    <a:pt x="7848" y="32746"/>
                    <a:pt x="17455" y="32746"/>
                  </a:cubicBezTo>
                  <a:cubicBezTo>
                    <a:pt x="27061" y="32746"/>
                    <a:pt x="34909" y="25440"/>
                    <a:pt x="34909" y="16374"/>
                  </a:cubicBezTo>
                  <a:cubicBezTo>
                    <a:pt x="34909" y="7309"/>
                    <a:pt x="27061" y="2"/>
                    <a:pt x="17455" y="2"/>
                  </a:cubicBezTo>
                  <a:cubicBezTo>
                    <a:pt x="7848" y="-134"/>
                    <a:pt x="0" y="7309"/>
                    <a:pt x="0" y="163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8" name="任意多边形: 形状 1007">
              <a:extLst>
                <a:ext uri="{FF2B5EF4-FFF2-40B4-BE49-F238E27FC236}">
                  <a16:creationId xmlns:a16="http://schemas.microsoft.com/office/drawing/2014/main" id="{999C5FE0-916C-4EFA-BB96-93382D1F55B0}"/>
                </a:ext>
              </a:extLst>
            </p:cNvPr>
            <p:cNvSpPr/>
            <p:nvPr/>
          </p:nvSpPr>
          <p:spPr>
            <a:xfrm>
              <a:off x="202060" y="4093049"/>
              <a:ext cx="33285" cy="31390"/>
            </a:xfrm>
            <a:custGeom>
              <a:avLst/>
              <a:gdLst>
                <a:gd name="connsiteX0" fmla="*/ 0 w 33285"/>
                <a:gd name="connsiteY0" fmla="*/ 15695 h 31390"/>
                <a:gd name="connsiteX1" fmla="*/ 16643 w 33285"/>
                <a:gd name="connsiteY1" fmla="*/ 31391 h 31390"/>
                <a:gd name="connsiteX2" fmla="*/ 33286 w 33285"/>
                <a:gd name="connsiteY2" fmla="*/ 15695 h 31390"/>
                <a:gd name="connsiteX3" fmla="*/ 16643 w 33285"/>
                <a:gd name="connsiteY3" fmla="*/ 0 h 31390"/>
                <a:gd name="connsiteX4" fmla="*/ 0 w 33285"/>
                <a:gd name="connsiteY4" fmla="*/ 15695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5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5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9" name="任意多边形: 形状 1008">
              <a:extLst>
                <a:ext uri="{FF2B5EF4-FFF2-40B4-BE49-F238E27FC236}">
                  <a16:creationId xmlns:a16="http://schemas.microsoft.com/office/drawing/2014/main" id="{8D0768B3-C2CD-4733-ADF4-33343300251C}"/>
                </a:ext>
              </a:extLst>
            </p:cNvPr>
            <p:cNvSpPr/>
            <p:nvPr/>
          </p:nvSpPr>
          <p:spPr>
            <a:xfrm>
              <a:off x="202060" y="4234174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0" name="任意多边形: 形状 1009">
              <a:extLst>
                <a:ext uri="{FF2B5EF4-FFF2-40B4-BE49-F238E27FC236}">
                  <a16:creationId xmlns:a16="http://schemas.microsoft.com/office/drawing/2014/main" id="{DCE837A8-CD55-4FA6-953A-C4175C9442C8}"/>
                </a:ext>
              </a:extLst>
            </p:cNvPr>
            <p:cNvSpPr/>
            <p:nvPr/>
          </p:nvSpPr>
          <p:spPr>
            <a:xfrm>
              <a:off x="202872" y="4376112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171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1" name="任意多边形: 形状 1010">
              <a:extLst>
                <a:ext uri="{FF2B5EF4-FFF2-40B4-BE49-F238E27FC236}">
                  <a16:creationId xmlns:a16="http://schemas.microsoft.com/office/drawing/2014/main" id="{ABFB64F8-BD6C-4F02-9149-B9604AB30A4D}"/>
                </a:ext>
              </a:extLst>
            </p:cNvPr>
            <p:cNvSpPr/>
            <p:nvPr/>
          </p:nvSpPr>
          <p:spPr>
            <a:xfrm>
              <a:off x="203819" y="4518182"/>
              <a:ext cx="29767" cy="28146"/>
            </a:xfrm>
            <a:custGeom>
              <a:avLst/>
              <a:gdLst>
                <a:gd name="connsiteX0" fmla="*/ 0 w 29767"/>
                <a:gd name="connsiteY0" fmla="*/ 14074 h 28146"/>
                <a:gd name="connsiteX1" fmla="*/ 14884 w 29767"/>
                <a:gd name="connsiteY1" fmla="*/ 28146 h 28146"/>
                <a:gd name="connsiteX2" fmla="*/ 29768 w 29767"/>
                <a:gd name="connsiteY2" fmla="*/ 14074 h 28146"/>
                <a:gd name="connsiteX3" fmla="*/ 14884 w 29767"/>
                <a:gd name="connsiteY3" fmla="*/ 2 h 28146"/>
                <a:gd name="connsiteX4" fmla="*/ 0 w 29767"/>
                <a:gd name="connsiteY4" fmla="*/ 14074 h 2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6">
                  <a:moveTo>
                    <a:pt x="0" y="14074"/>
                  </a:moveTo>
                  <a:cubicBezTo>
                    <a:pt x="0" y="21922"/>
                    <a:pt x="6630" y="28146"/>
                    <a:pt x="14884" y="28146"/>
                  </a:cubicBezTo>
                  <a:cubicBezTo>
                    <a:pt x="23138" y="28146"/>
                    <a:pt x="29768" y="21787"/>
                    <a:pt x="29768" y="14074"/>
                  </a:cubicBezTo>
                  <a:cubicBezTo>
                    <a:pt x="29768" y="6362"/>
                    <a:pt x="23138" y="2"/>
                    <a:pt x="14884" y="2"/>
                  </a:cubicBezTo>
                  <a:cubicBezTo>
                    <a:pt x="6630" y="-133"/>
                    <a:pt x="0" y="6226"/>
                    <a:pt x="0" y="140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2" name="任意多边形: 形状 1011">
              <a:extLst>
                <a:ext uri="{FF2B5EF4-FFF2-40B4-BE49-F238E27FC236}">
                  <a16:creationId xmlns:a16="http://schemas.microsoft.com/office/drawing/2014/main" id="{66612E4A-C646-4D92-8640-401DF999FE53}"/>
                </a:ext>
              </a:extLst>
            </p:cNvPr>
            <p:cNvSpPr/>
            <p:nvPr/>
          </p:nvSpPr>
          <p:spPr>
            <a:xfrm>
              <a:off x="204631" y="4660119"/>
              <a:ext cx="28143" cy="26522"/>
            </a:xfrm>
            <a:custGeom>
              <a:avLst/>
              <a:gdLst>
                <a:gd name="connsiteX0" fmla="*/ 0 w 28143"/>
                <a:gd name="connsiteY0" fmla="*/ 13263 h 26522"/>
                <a:gd name="connsiteX1" fmla="*/ 14072 w 28143"/>
                <a:gd name="connsiteY1" fmla="*/ 26523 h 26522"/>
                <a:gd name="connsiteX2" fmla="*/ 28144 w 28143"/>
                <a:gd name="connsiteY2" fmla="*/ 13263 h 26522"/>
                <a:gd name="connsiteX3" fmla="*/ 14072 w 28143"/>
                <a:gd name="connsiteY3" fmla="*/ 2 h 26522"/>
                <a:gd name="connsiteX4" fmla="*/ 0 w 28143"/>
                <a:gd name="connsiteY4" fmla="*/ 13263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3"/>
                  </a:moveTo>
                  <a:cubicBezTo>
                    <a:pt x="0" y="20569"/>
                    <a:pt x="6359" y="26523"/>
                    <a:pt x="14072" y="26523"/>
                  </a:cubicBezTo>
                  <a:cubicBezTo>
                    <a:pt x="21920" y="26523"/>
                    <a:pt x="28144" y="20569"/>
                    <a:pt x="28144" y="13263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1"/>
                    <a:pt x="0" y="132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3" name="任意多边形: 形状 1012">
              <a:extLst>
                <a:ext uri="{FF2B5EF4-FFF2-40B4-BE49-F238E27FC236}">
                  <a16:creationId xmlns:a16="http://schemas.microsoft.com/office/drawing/2014/main" id="{79D8B8E2-A388-4557-872C-3EF9C1D6ED3B}"/>
                </a:ext>
              </a:extLst>
            </p:cNvPr>
            <p:cNvSpPr/>
            <p:nvPr/>
          </p:nvSpPr>
          <p:spPr>
            <a:xfrm>
              <a:off x="205037" y="4801653"/>
              <a:ext cx="27331" cy="25708"/>
            </a:xfrm>
            <a:custGeom>
              <a:avLst/>
              <a:gdLst>
                <a:gd name="connsiteX0" fmla="*/ 0 w 27331"/>
                <a:gd name="connsiteY0" fmla="*/ 12854 h 25708"/>
                <a:gd name="connsiteX1" fmla="*/ 13666 w 27331"/>
                <a:gd name="connsiteY1" fmla="*/ 25708 h 25708"/>
                <a:gd name="connsiteX2" fmla="*/ 27332 w 27331"/>
                <a:gd name="connsiteY2" fmla="*/ 12854 h 25708"/>
                <a:gd name="connsiteX3" fmla="*/ 13666 w 27331"/>
                <a:gd name="connsiteY3" fmla="*/ 0 h 25708"/>
                <a:gd name="connsiteX4" fmla="*/ 0 w 27331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4" name="任意多边形: 形状 1013">
              <a:extLst>
                <a:ext uri="{FF2B5EF4-FFF2-40B4-BE49-F238E27FC236}">
                  <a16:creationId xmlns:a16="http://schemas.microsoft.com/office/drawing/2014/main" id="{2580B35B-AE3F-492F-9E37-AACA57433976}"/>
                </a:ext>
              </a:extLst>
            </p:cNvPr>
            <p:cNvSpPr/>
            <p:nvPr/>
          </p:nvSpPr>
          <p:spPr>
            <a:xfrm>
              <a:off x="205849" y="4943454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6" y="24356"/>
                    <a:pt x="25708" y="18943"/>
                    <a:pt x="25708" y="12178"/>
                  </a:cubicBezTo>
                  <a:cubicBezTo>
                    <a:pt x="25708" y="5413"/>
                    <a:pt x="19890" y="0"/>
                    <a:pt x="12854" y="0"/>
                  </a:cubicBezTo>
                  <a:cubicBezTo>
                    <a:pt x="5683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5" name="任意多边形: 形状 1014">
              <a:extLst>
                <a:ext uri="{FF2B5EF4-FFF2-40B4-BE49-F238E27FC236}">
                  <a16:creationId xmlns:a16="http://schemas.microsoft.com/office/drawing/2014/main" id="{CDD67F4D-D4D1-4D72-BB4F-034D8307AE9A}"/>
                </a:ext>
              </a:extLst>
            </p:cNvPr>
            <p:cNvSpPr/>
            <p:nvPr/>
          </p:nvSpPr>
          <p:spPr>
            <a:xfrm>
              <a:off x="206255" y="5084986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135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6" name="任意多边形: 形状 1015">
              <a:extLst>
                <a:ext uri="{FF2B5EF4-FFF2-40B4-BE49-F238E27FC236}">
                  <a16:creationId xmlns:a16="http://schemas.microsoft.com/office/drawing/2014/main" id="{D333BB0E-8D2E-44D3-A6F5-914CD78DD95E}"/>
                </a:ext>
              </a:extLst>
            </p:cNvPr>
            <p:cNvSpPr/>
            <p:nvPr/>
          </p:nvSpPr>
          <p:spPr>
            <a:xfrm>
              <a:off x="206661" y="5226652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1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7" name="任意多边形: 形状 1016">
              <a:extLst>
                <a:ext uri="{FF2B5EF4-FFF2-40B4-BE49-F238E27FC236}">
                  <a16:creationId xmlns:a16="http://schemas.microsoft.com/office/drawing/2014/main" id="{29FBC9CF-1DFA-4A6D-AF87-1ACD3EA855D1}"/>
                </a:ext>
              </a:extLst>
            </p:cNvPr>
            <p:cNvSpPr/>
            <p:nvPr/>
          </p:nvSpPr>
          <p:spPr>
            <a:xfrm>
              <a:off x="207472" y="5368589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1 w 22460"/>
                <a:gd name="connsiteY1" fmla="*/ 21108 h 21107"/>
                <a:gd name="connsiteX2" fmla="*/ 22461 w 22460"/>
                <a:gd name="connsiteY2" fmla="*/ 10554 h 21107"/>
                <a:gd name="connsiteX3" fmla="*/ 11231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8" name="任意多边形: 形状 1017">
              <a:extLst>
                <a:ext uri="{FF2B5EF4-FFF2-40B4-BE49-F238E27FC236}">
                  <a16:creationId xmlns:a16="http://schemas.microsoft.com/office/drawing/2014/main" id="{9452EF0C-E2F9-4B80-855B-A7C3D61CB2E1}"/>
                </a:ext>
              </a:extLst>
            </p:cNvPr>
            <p:cNvSpPr/>
            <p:nvPr/>
          </p:nvSpPr>
          <p:spPr>
            <a:xfrm>
              <a:off x="207878" y="5510121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9" name="任意多边形: 形状 1018">
              <a:extLst>
                <a:ext uri="{FF2B5EF4-FFF2-40B4-BE49-F238E27FC236}">
                  <a16:creationId xmlns:a16="http://schemas.microsoft.com/office/drawing/2014/main" id="{77C8AFB5-D6FB-4FA7-B213-07F7A858FF32}"/>
                </a:ext>
              </a:extLst>
            </p:cNvPr>
            <p:cNvSpPr/>
            <p:nvPr/>
          </p:nvSpPr>
          <p:spPr>
            <a:xfrm>
              <a:off x="208284" y="5651652"/>
              <a:ext cx="20837" cy="19483"/>
            </a:xfrm>
            <a:custGeom>
              <a:avLst/>
              <a:gdLst>
                <a:gd name="connsiteX0" fmla="*/ 0 w 20837"/>
                <a:gd name="connsiteY0" fmla="*/ 9742 h 19483"/>
                <a:gd name="connsiteX1" fmla="*/ 10419 w 20837"/>
                <a:gd name="connsiteY1" fmla="*/ 19484 h 19483"/>
                <a:gd name="connsiteX2" fmla="*/ 20837 w 20837"/>
                <a:gd name="connsiteY2" fmla="*/ 9742 h 19483"/>
                <a:gd name="connsiteX3" fmla="*/ 10419 w 20837"/>
                <a:gd name="connsiteY3" fmla="*/ 0 h 19483"/>
                <a:gd name="connsiteX4" fmla="*/ 0 w 20837"/>
                <a:gd name="connsiteY4" fmla="*/ 9742 h 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3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0" name="任意多边形: 形状 1019">
              <a:extLst>
                <a:ext uri="{FF2B5EF4-FFF2-40B4-BE49-F238E27FC236}">
                  <a16:creationId xmlns:a16="http://schemas.microsoft.com/office/drawing/2014/main" id="{ABB54104-5A87-4474-881B-59AE28AEAB85}"/>
                </a:ext>
              </a:extLst>
            </p:cNvPr>
            <p:cNvSpPr/>
            <p:nvPr/>
          </p:nvSpPr>
          <p:spPr>
            <a:xfrm>
              <a:off x="209096" y="5793454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1" name="任意多边形: 形状 1020">
              <a:extLst>
                <a:ext uri="{FF2B5EF4-FFF2-40B4-BE49-F238E27FC236}">
                  <a16:creationId xmlns:a16="http://schemas.microsoft.com/office/drawing/2014/main" id="{2B5A88A1-EB76-47A9-ABBE-DEA63367DCA6}"/>
                </a:ext>
              </a:extLst>
            </p:cNvPr>
            <p:cNvSpPr/>
            <p:nvPr/>
          </p:nvSpPr>
          <p:spPr>
            <a:xfrm>
              <a:off x="209637" y="5935121"/>
              <a:ext cx="18266" cy="17318"/>
            </a:xfrm>
            <a:custGeom>
              <a:avLst/>
              <a:gdLst>
                <a:gd name="connsiteX0" fmla="*/ 0 w 18266"/>
                <a:gd name="connsiteY0" fmla="*/ 8659 h 17318"/>
                <a:gd name="connsiteX1" fmla="*/ 9066 w 18266"/>
                <a:gd name="connsiteY1" fmla="*/ 17319 h 17318"/>
                <a:gd name="connsiteX2" fmla="*/ 18267 w 18266"/>
                <a:gd name="connsiteY2" fmla="*/ 8659 h 17318"/>
                <a:gd name="connsiteX3" fmla="*/ 9066 w 18266"/>
                <a:gd name="connsiteY3" fmla="*/ 0 h 17318"/>
                <a:gd name="connsiteX4" fmla="*/ 0 w 18266"/>
                <a:gd name="connsiteY4" fmla="*/ 8659 h 1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8">
                  <a:moveTo>
                    <a:pt x="0" y="8659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7" y="13395"/>
                    <a:pt x="18267" y="8659"/>
                  </a:cubicBezTo>
                  <a:cubicBezTo>
                    <a:pt x="18267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2" name="任意多边形: 形状 1021">
              <a:extLst>
                <a:ext uri="{FF2B5EF4-FFF2-40B4-BE49-F238E27FC236}">
                  <a16:creationId xmlns:a16="http://schemas.microsoft.com/office/drawing/2014/main" id="{75FE0C2F-482B-4FF6-B8D8-87F0D11144A8}"/>
                </a:ext>
              </a:extLst>
            </p:cNvPr>
            <p:cNvSpPr/>
            <p:nvPr/>
          </p:nvSpPr>
          <p:spPr>
            <a:xfrm>
              <a:off x="210043" y="6076652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8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8"/>
                    <a:pt x="8660" y="16508"/>
                  </a:cubicBezTo>
                  <a:cubicBezTo>
                    <a:pt x="13531" y="16508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789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3" name="任意多边形: 形状 1022">
              <a:extLst>
                <a:ext uri="{FF2B5EF4-FFF2-40B4-BE49-F238E27FC236}">
                  <a16:creationId xmlns:a16="http://schemas.microsoft.com/office/drawing/2014/main" id="{9ED96637-1040-42FB-816C-11F21BED4870}"/>
                </a:ext>
              </a:extLst>
            </p:cNvPr>
            <p:cNvSpPr/>
            <p:nvPr/>
          </p:nvSpPr>
          <p:spPr>
            <a:xfrm>
              <a:off x="210449" y="6218183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5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7"/>
                    <a:pt x="3653" y="15695"/>
                    <a:pt x="8254" y="15695"/>
                  </a:cubicBezTo>
                  <a:cubicBezTo>
                    <a:pt x="12854" y="15695"/>
                    <a:pt x="16507" y="12177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4" name="任意多边形: 形状 1023">
              <a:extLst>
                <a:ext uri="{FF2B5EF4-FFF2-40B4-BE49-F238E27FC236}">
                  <a16:creationId xmlns:a16="http://schemas.microsoft.com/office/drawing/2014/main" id="{6B76B297-3DFB-4478-B1DA-162E95B21108}"/>
                </a:ext>
              </a:extLst>
            </p:cNvPr>
            <p:cNvSpPr/>
            <p:nvPr/>
          </p:nvSpPr>
          <p:spPr>
            <a:xfrm>
              <a:off x="210855" y="6359714"/>
              <a:ext cx="15695" cy="14884"/>
            </a:xfrm>
            <a:custGeom>
              <a:avLst/>
              <a:gdLst>
                <a:gd name="connsiteX0" fmla="*/ 0 w 15695"/>
                <a:gd name="connsiteY0" fmla="*/ 7443 h 14884"/>
                <a:gd name="connsiteX1" fmla="*/ 7848 w 15695"/>
                <a:gd name="connsiteY1" fmla="*/ 14884 h 14884"/>
                <a:gd name="connsiteX2" fmla="*/ 15696 w 15695"/>
                <a:gd name="connsiteY2" fmla="*/ 7443 h 14884"/>
                <a:gd name="connsiteX3" fmla="*/ 7848 w 15695"/>
                <a:gd name="connsiteY3" fmla="*/ 0 h 14884"/>
                <a:gd name="connsiteX4" fmla="*/ 0 w 15695"/>
                <a:gd name="connsiteY4" fmla="*/ 7443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4">
                  <a:moveTo>
                    <a:pt x="0" y="7443"/>
                  </a:moveTo>
                  <a:cubicBezTo>
                    <a:pt x="0" y="11502"/>
                    <a:pt x="3518" y="14884"/>
                    <a:pt x="7848" y="14884"/>
                  </a:cubicBezTo>
                  <a:cubicBezTo>
                    <a:pt x="12178" y="14884"/>
                    <a:pt x="15696" y="11502"/>
                    <a:pt x="15696" y="7443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5" name="任意多边形: 形状 1024">
              <a:extLst>
                <a:ext uri="{FF2B5EF4-FFF2-40B4-BE49-F238E27FC236}">
                  <a16:creationId xmlns:a16="http://schemas.microsoft.com/office/drawing/2014/main" id="{DF9831A5-DA43-4DD8-9533-08E18D50AED3}"/>
                </a:ext>
              </a:extLst>
            </p:cNvPr>
            <p:cNvSpPr/>
            <p:nvPr/>
          </p:nvSpPr>
          <p:spPr>
            <a:xfrm>
              <a:off x="211667" y="6501782"/>
              <a:ext cx="14071" cy="13265"/>
            </a:xfrm>
            <a:custGeom>
              <a:avLst/>
              <a:gdLst>
                <a:gd name="connsiteX0" fmla="*/ 0 w 14071"/>
                <a:gd name="connsiteY0" fmla="*/ 6635 h 13265"/>
                <a:gd name="connsiteX1" fmla="*/ 7036 w 14071"/>
                <a:gd name="connsiteY1" fmla="*/ 13265 h 13265"/>
                <a:gd name="connsiteX2" fmla="*/ 14072 w 14071"/>
                <a:gd name="connsiteY2" fmla="*/ 6635 h 13265"/>
                <a:gd name="connsiteX3" fmla="*/ 7036 w 14071"/>
                <a:gd name="connsiteY3" fmla="*/ 4 h 13265"/>
                <a:gd name="connsiteX4" fmla="*/ 0 w 14071"/>
                <a:gd name="connsiteY4" fmla="*/ 6635 h 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5">
                  <a:moveTo>
                    <a:pt x="0" y="6635"/>
                  </a:moveTo>
                  <a:cubicBezTo>
                    <a:pt x="0" y="10288"/>
                    <a:pt x="3112" y="13265"/>
                    <a:pt x="7036" y="13265"/>
                  </a:cubicBezTo>
                  <a:cubicBezTo>
                    <a:pt x="10960" y="13265"/>
                    <a:pt x="14072" y="10288"/>
                    <a:pt x="14072" y="6635"/>
                  </a:cubicBezTo>
                  <a:cubicBezTo>
                    <a:pt x="14072" y="2982"/>
                    <a:pt x="10960" y="4"/>
                    <a:pt x="7036" y="4"/>
                  </a:cubicBezTo>
                  <a:cubicBezTo>
                    <a:pt x="3112" y="-130"/>
                    <a:pt x="0" y="2846"/>
                    <a:pt x="0" y="66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6" name="任意多边形: 形状 1025">
              <a:extLst>
                <a:ext uri="{FF2B5EF4-FFF2-40B4-BE49-F238E27FC236}">
                  <a16:creationId xmlns:a16="http://schemas.microsoft.com/office/drawing/2014/main" id="{D7E31984-5B7A-4829-9850-CD7BE13F2F44}"/>
                </a:ext>
              </a:extLst>
            </p:cNvPr>
            <p:cNvSpPr/>
            <p:nvPr/>
          </p:nvSpPr>
          <p:spPr>
            <a:xfrm>
              <a:off x="211667" y="6642912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112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7" name="任意多边形: 形状 1026">
              <a:extLst>
                <a:ext uri="{FF2B5EF4-FFF2-40B4-BE49-F238E27FC236}">
                  <a16:creationId xmlns:a16="http://schemas.microsoft.com/office/drawing/2014/main" id="{E5FCBDBF-E38F-42A9-A80C-C6EE7260C1B7}"/>
                </a:ext>
              </a:extLst>
            </p:cNvPr>
            <p:cNvSpPr/>
            <p:nvPr/>
          </p:nvSpPr>
          <p:spPr>
            <a:xfrm>
              <a:off x="212073" y="678444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9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3"/>
                    <a:pt x="2977" y="12449"/>
                    <a:pt x="6630" y="12449"/>
                  </a:cubicBezTo>
                  <a:cubicBezTo>
                    <a:pt x="10283" y="12449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8" name="任意多边形: 形状 1027">
              <a:extLst>
                <a:ext uri="{FF2B5EF4-FFF2-40B4-BE49-F238E27FC236}">
                  <a16:creationId xmlns:a16="http://schemas.microsoft.com/office/drawing/2014/main" id="{5C1A409C-685D-434F-9ACB-76532068EE60}"/>
                </a:ext>
              </a:extLst>
            </p:cNvPr>
            <p:cNvSpPr/>
            <p:nvPr/>
          </p:nvSpPr>
          <p:spPr>
            <a:xfrm>
              <a:off x="212479" y="6925975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5"/>
                    <a:pt x="2842" y="11636"/>
                    <a:pt x="6224" y="11636"/>
                  </a:cubicBezTo>
                  <a:cubicBezTo>
                    <a:pt x="9607" y="11636"/>
                    <a:pt x="12448" y="9065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9" name="任意多边形: 形状 1028">
              <a:extLst>
                <a:ext uri="{FF2B5EF4-FFF2-40B4-BE49-F238E27FC236}">
                  <a16:creationId xmlns:a16="http://schemas.microsoft.com/office/drawing/2014/main" id="{3B24D8FF-01BA-4F3B-858D-AEDDE5E61791}"/>
                </a:ext>
              </a:extLst>
            </p:cNvPr>
            <p:cNvSpPr/>
            <p:nvPr/>
          </p:nvSpPr>
          <p:spPr>
            <a:xfrm>
              <a:off x="212885" y="7067371"/>
              <a:ext cx="11636" cy="10959"/>
            </a:xfrm>
            <a:custGeom>
              <a:avLst/>
              <a:gdLst>
                <a:gd name="connsiteX0" fmla="*/ 0 w 11636"/>
                <a:gd name="connsiteY0" fmla="*/ 5547 h 10959"/>
                <a:gd name="connsiteX1" fmla="*/ 5818 w 11636"/>
                <a:gd name="connsiteY1" fmla="*/ 10960 h 10959"/>
                <a:gd name="connsiteX2" fmla="*/ 11636 w 11636"/>
                <a:gd name="connsiteY2" fmla="*/ 5547 h 10959"/>
                <a:gd name="connsiteX3" fmla="*/ 5818 w 11636"/>
                <a:gd name="connsiteY3" fmla="*/ 0 h 10959"/>
                <a:gd name="connsiteX4" fmla="*/ 0 w 11636"/>
                <a:gd name="connsiteY4" fmla="*/ 5547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7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7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0" name="任意多边形: 形状 1029">
              <a:extLst>
                <a:ext uri="{FF2B5EF4-FFF2-40B4-BE49-F238E27FC236}">
                  <a16:creationId xmlns:a16="http://schemas.microsoft.com/office/drawing/2014/main" id="{2649A60C-2368-4038-BF52-34045C4618BF}"/>
                </a:ext>
              </a:extLst>
            </p:cNvPr>
            <p:cNvSpPr/>
            <p:nvPr/>
          </p:nvSpPr>
          <p:spPr>
            <a:xfrm>
              <a:off x="213291" y="7209037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1" name="任意多边形: 形状 1030">
              <a:extLst>
                <a:ext uri="{FF2B5EF4-FFF2-40B4-BE49-F238E27FC236}">
                  <a16:creationId xmlns:a16="http://schemas.microsoft.com/office/drawing/2014/main" id="{3AA87846-5D9B-4817-BF66-F87FD4E90812}"/>
                </a:ext>
              </a:extLst>
            </p:cNvPr>
            <p:cNvSpPr/>
            <p:nvPr/>
          </p:nvSpPr>
          <p:spPr>
            <a:xfrm>
              <a:off x="14660" y="-1024130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2" name="任意多边形: 形状 1031">
              <a:extLst>
                <a:ext uri="{FF2B5EF4-FFF2-40B4-BE49-F238E27FC236}">
                  <a16:creationId xmlns:a16="http://schemas.microsoft.com/office/drawing/2014/main" id="{750C8AFD-3405-4684-8BED-1EBA02AC54D9}"/>
                </a:ext>
              </a:extLst>
            </p:cNvPr>
            <p:cNvSpPr/>
            <p:nvPr/>
          </p:nvSpPr>
          <p:spPr>
            <a:xfrm>
              <a:off x="14660" y="-883005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3" name="任意多边形: 形状 1032">
              <a:extLst>
                <a:ext uri="{FF2B5EF4-FFF2-40B4-BE49-F238E27FC236}">
                  <a16:creationId xmlns:a16="http://schemas.microsoft.com/office/drawing/2014/main" id="{1BDEAB9A-87E5-441B-AF07-DE19864F3DF7}"/>
                </a:ext>
              </a:extLst>
            </p:cNvPr>
            <p:cNvSpPr/>
            <p:nvPr/>
          </p:nvSpPr>
          <p:spPr>
            <a:xfrm>
              <a:off x="15878" y="-740527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8 h 100127"/>
                <a:gd name="connsiteX2" fmla="*/ 106351 w 106351"/>
                <a:gd name="connsiteY2" fmla="*/ 50064 h 100127"/>
                <a:gd name="connsiteX3" fmla="*/ 53176 w 106351"/>
                <a:gd name="connsiteY3" fmla="*/ 1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802"/>
                    <a:pt x="23814" y="100128"/>
                    <a:pt x="53176" y="100128"/>
                  </a:cubicBezTo>
                  <a:cubicBezTo>
                    <a:pt x="82537" y="100128"/>
                    <a:pt x="106351" y="77667"/>
                    <a:pt x="106351" y="50064"/>
                  </a:cubicBezTo>
                  <a:cubicBezTo>
                    <a:pt x="106351" y="22462"/>
                    <a:pt x="82537" y="1"/>
                    <a:pt x="53176" y="1"/>
                  </a:cubicBezTo>
                  <a:cubicBezTo>
                    <a:pt x="23814" y="-135"/>
                    <a:pt x="0" y="22326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4" name="任意多边形: 形状 1033">
              <a:extLst>
                <a:ext uri="{FF2B5EF4-FFF2-40B4-BE49-F238E27FC236}">
                  <a16:creationId xmlns:a16="http://schemas.microsoft.com/office/drawing/2014/main" id="{ACCACB61-81A1-4E42-9B77-3CEA01870F1C}"/>
                </a:ext>
              </a:extLst>
            </p:cNvPr>
            <p:cNvSpPr/>
            <p:nvPr/>
          </p:nvSpPr>
          <p:spPr>
            <a:xfrm>
              <a:off x="17095" y="-598319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273" y="0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5" name="任意多边形: 形状 1034">
              <a:extLst>
                <a:ext uri="{FF2B5EF4-FFF2-40B4-BE49-F238E27FC236}">
                  <a16:creationId xmlns:a16="http://schemas.microsoft.com/office/drawing/2014/main" id="{9F11DB98-505E-4570-A876-022B5C471571}"/>
                </a:ext>
              </a:extLst>
            </p:cNvPr>
            <p:cNvSpPr/>
            <p:nvPr/>
          </p:nvSpPr>
          <p:spPr>
            <a:xfrm>
              <a:off x="17907" y="-456382"/>
              <a:ext cx="102021" cy="96338"/>
            </a:xfrm>
            <a:custGeom>
              <a:avLst/>
              <a:gdLst>
                <a:gd name="connsiteX0" fmla="*/ 0 w 102021"/>
                <a:gd name="connsiteY0" fmla="*/ 48169 h 96338"/>
                <a:gd name="connsiteX1" fmla="*/ 51011 w 102021"/>
                <a:gd name="connsiteY1" fmla="*/ 96339 h 96338"/>
                <a:gd name="connsiteX2" fmla="*/ 102022 w 102021"/>
                <a:gd name="connsiteY2" fmla="*/ 48169 h 96338"/>
                <a:gd name="connsiteX3" fmla="*/ 51011 w 102021"/>
                <a:gd name="connsiteY3" fmla="*/ 0 h 96338"/>
                <a:gd name="connsiteX4" fmla="*/ 0 w 102021"/>
                <a:gd name="connsiteY4" fmla="*/ 48169 h 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21" h="96338">
                  <a:moveTo>
                    <a:pt x="0" y="48169"/>
                  </a:moveTo>
                  <a:cubicBezTo>
                    <a:pt x="0" y="74825"/>
                    <a:pt x="22867" y="96339"/>
                    <a:pt x="51011" y="96339"/>
                  </a:cubicBezTo>
                  <a:cubicBezTo>
                    <a:pt x="79155" y="96339"/>
                    <a:pt x="102022" y="74825"/>
                    <a:pt x="102022" y="48169"/>
                  </a:cubicBezTo>
                  <a:cubicBezTo>
                    <a:pt x="102022" y="21514"/>
                    <a:pt x="79155" y="0"/>
                    <a:pt x="51011" y="0"/>
                  </a:cubicBezTo>
                  <a:cubicBezTo>
                    <a:pt x="22867" y="0"/>
                    <a:pt x="0" y="21649"/>
                    <a:pt x="0" y="481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6" name="任意多边形: 形状 1035">
              <a:extLst>
                <a:ext uri="{FF2B5EF4-FFF2-40B4-BE49-F238E27FC236}">
                  <a16:creationId xmlns:a16="http://schemas.microsoft.com/office/drawing/2014/main" id="{88B28E38-8A90-4689-B5DD-218583222E95}"/>
                </a:ext>
              </a:extLst>
            </p:cNvPr>
            <p:cNvSpPr/>
            <p:nvPr/>
          </p:nvSpPr>
          <p:spPr>
            <a:xfrm>
              <a:off x="19125" y="-314039"/>
              <a:ext cx="99586" cy="93903"/>
            </a:xfrm>
            <a:custGeom>
              <a:avLst/>
              <a:gdLst>
                <a:gd name="connsiteX0" fmla="*/ 0 w 99586"/>
                <a:gd name="connsiteY0" fmla="*/ 46952 h 93903"/>
                <a:gd name="connsiteX1" fmla="*/ 49793 w 99586"/>
                <a:gd name="connsiteY1" fmla="*/ 93903 h 93903"/>
                <a:gd name="connsiteX2" fmla="*/ 99586 w 99586"/>
                <a:gd name="connsiteY2" fmla="*/ 46952 h 93903"/>
                <a:gd name="connsiteX3" fmla="*/ 49793 w 99586"/>
                <a:gd name="connsiteY3" fmla="*/ 0 h 93903"/>
                <a:gd name="connsiteX4" fmla="*/ 0 w 99586"/>
                <a:gd name="connsiteY4" fmla="*/ 46952 h 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86" h="93903">
                  <a:moveTo>
                    <a:pt x="0" y="46952"/>
                  </a:moveTo>
                  <a:cubicBezTo>
                    <a:pt x="0" y="72931"/>
                    <a:pt x="22326" y="93903"/>
                    <a:pt x="49793" y="93903"/>
                  </a:cubicBezTo>
                  <a:cubicBezTo>
                    <a:pt x="77260" y="93903"/>
                    <a:pt x="99586" y="72931"/>
                    <a:pt x="99586" y="46952"/>
                  </a:cubicBezTo>
                  <a:cubicBezTo>
                    <a:pt x="99586" y="20973"/>
                    <a:pt x="77260" y="0"/>
                    <a:pt x="49793" y="0"/>
                  </a:cubicBezTo>
                  <a:cubicBezTo>
                    <a:pt x="22326" y="0"/>
                    <a:pt x="0" y="21108"/>
                    <a:pt x="0" y="469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7" name="任意多边形: 形状 1036">
              <a:extLst>
                <a:ext uri="{FF2B5EF4-FFF2-40B4-BE49-F238E27FC236}">
                  <a16:creationId xmlns:a16="http://schemas.microsoft.com/office/drawing/2014/main" id="{F634CB9D-7725-4524-AD3D-BAB734BBF74D}"/>
                </a:ext>
              </a:extLst>
            </p:cNvPr>
            <p:cNvSpPr/>
            <p:nvPr/>
          </p:nvSpPr>
          <p:spPr>
            <a:xfrm>
              <a:off x="20478" y="-171695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649" y="0"/>
                    <a:pt x="0" y="20567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8" name="任意多边形: 形状 1037">
              <a:extLst>
                <a:ext uri="{FF2B5EF4-FFF2-40B4-BE49-F238E27FC236}">
                  <a16:creationId xmlns:a16="http://schemas.microsoft.com/office/drawing/2014/main" id="{15133DAB-35CB-4C09-B91D-09E5A06A514C}"/>
                </a:ext>
              </a:extLst>
            </p:cNvPr>
            <p:cNvSpPr/>
            <p:nvPr/>
          </p:nvSpPr>
          <p:spPr>
            <a:xfrm>
              <a:off x="21696" y="-29352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6"/>
                    <a:pt x="73472" y="0"/>
                    <a:pt x="47358" y="0"/>
                  </a:cubicBezTo>
                  <a:cubicBezTo>
                    <a:pt x="21108" y="0"/>
                    <a:pt x="0" y="20026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9" name="任意多边形: 形状 1038">
              <a:extLst>
                <a:ext uri="{FF2B5EF4-FFF2-40B4-BE49-F238E27FC236}">
                  <a16:creationId xmlns:a16="http://schemas.microsoft.com/office/drawing/2014/main" id="{E16A2403-DC3D-45F2-A040-B888A23E7176}"/>
                </a:ext>
              </a:extLst>
            </p:cNvPr>
            <p:cNvSpPr/>
            <p:nvPr/>
          </p:nvSpPr>
          <p:spPr>
            <a:xfrm>
              <a:off x="22913" y="112990"/>
              <a:ext cx="92279" cy="86867"/>
            </a:xfrm>
            <a:custGeom>
              <a:avLst/>
              <a:gdLst>
                <a:gd name="connsiteX0" fmla="*/ 0 w 92279"/>
                <a:gd name="connsiteY0" fmla="*/ 43434 h 86867"/>
                <a:gd name="connsiteX1" fmla="*/ 46140 w 92279"/>
                <a:gd name="connsiteY1" fmla="*/ 86867 h 86867"/>
                <a:gd name="connsiteX2" fmla="*/ 92280 w 92279"/>
                <a:gd name="connsiteY2" fmla="*/ 43434 h 86867"/>
                <a:gd name="connsiteX3" fmla="*/ 46140 w 92279"/>
                <a:gd name="connsiteY3" fmla="*/ 0 h 86867"/>
                <a:gd name="connsiteX4" fmla="*/ 0 w 92279"/>
                <a:gd name="connsiteY4" fmla="*/ 43434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79" h="86867">
                  <a:moveTo>
                    <a:pt x="0" y="43434"/>
                  </a:moveTo>
                  <a:cubicBezTo>
                    <a:pt x="0" y="67383"/>
                    <a:pt x="20567" y="86867"/>
                    <a:pt x="46140" y="86867"/>
                  </a:cubicBezTo>
                  <a:cubicBezTo>
                    <a:pt x="71577" y="86867"/>
                    <a:pt x="92280" y="67383"/>
                    <a:pt x="92280" y="43434"/>
                  </a:cubicBezTo>
                  <a:cubicBezTo>
                    <a:pt x="92280" y="19484"/>
                    <a:pt x="71713" y="0"/>
                    <a:pt x="46140" y="0"/>
                  </a:cubicBezTo>
                  <a:cubicBezTo>
                    <a:pt x="20567" y="0"/>
                    <a:pt x="0" y="19484"/>
                    <a:pt x="0" y="434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0" name="任意多边形: 形状 1039">
              <a:extLst>
                <a:ext uri="{FF2B5EF4-FFF2-40B4-BE49-F238E27FC236}">
                  <a16:creationId xmlns:a16="http://schemas.microsoft.com/office/drawing/2014/main" id="{1853C1BE-4922-454E-BFB8-B10B61368389}"/>
                </a:ext>
              </a:extLst>
            </p:cNvPr>
            <p:cNvSpPr/>
            <p:nvPr/>
          </p:nvSpPr>
          <p:spPr>
            <a:xfrm>
              <a:off x="23725" y="254927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1" name="任意多边形: 形状 1040">
              <a:extLst>
                <a:ext uri="{FF2B5EF4-FFF2-40B4-BE49-F238E27FC236}">
                  <a16:creationId xmlns:a16="http://schemas.microsoft.com/office/drawing/2014/main" id="{A52D1824-1E4B-4769-9455-9A402D334128}"/>
                </a:ext>
              </a:extLst>
            </p:cNvPr>
            <p:cNvSpPr/>
            <p:nvPr/>
          </p:nvSpPr>
          <p:spPr>
            <a:xfrm>
              <a:off x="25349" y="397541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620" y="135"/>
                    <a:pt x="0" y="18537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2" name="任意多边形: 形状 1041">
              <a:extLst>
                <a:ext uri="{FF2B5EF4-FFF2-40B4-BE49-F238E27FC236}">
                  <a16:creationId xmlns:a16="http://schemas.microsoft.com/office/drawing/2014/main" id="{784CDF8A-EEED-4A5D-9F68-9CA7AC55A23C}"/>
                </a:ext>
              </a:extLst>
            </p:cNvPr>
            <p:cNvSpPr/>
            <p:nvPr/>
          </p:nvSpPr>
          <p:spPr>
            <a:xfrm>
              <a:off x="25755" y="539207"/>
              <a:ext cx="86325" cy="81454"/>
            </a:xfrm>
            <a:custGeom>
              <a:avLst/>
              <a:gdLst>
                <a:gd name="connsiteX0" fmla="*/ 0 w 86325"/>
                <a:gd name="connsiteY0" fmla="*/ 40727 h 81454"/>
                <a:gd name="connsiteX1" fmla="*/ 43163 w 86325"/>
                <a:gd name="connsiteY1" fmla="*/ 81455 h 81454"/>
                <a:gd name="connsiteX2" fmla="*/ 86326 w 86325"/>
                <a:gd name="connsiteY2" fmla="*/ 40727 h 81454"/>
                <a:gd name="connsiteX3" fmla="*/ 43163 w 86325"/>
                <a:gd name="connsiteY3" fmla="*/ 0 h 81454"/>
                <a:gd name="connsiteX4" fmla="*/ 0 w 86325"/>
                <a:gd name="connsiteY4" fmla="*/ 40727 h 8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5" h="81454">
                  <a:moveTo>
                    <a:pt x="0" y="40727"/>
                  </a:moveTo>
                  <a:cubicBezTo>
                    <a:pt x="0" y="63188"/>
                    <a:pt x="19349" y="81455"/>
                    <a:pt x="43163" y="81455"/>
                  </a:cubicBezTo>
                  <a:cubicBezTo>
                    <a:pt x="66977" y="81455"/>
                    <a:pt x="86326" y="63188"/>
                    <a:pt x="86326" y="40727"/>
                  </a:cubicBezTo>
                  <a:cubicBezTo>
                    <a:pt x="86326" y="18266"/>
                    <a:pt x="66977" y="0"/>
                    <a:pt x="43163" y="0"/>
                  </a:cubicBezTo>
                  <a:cubicBezTo>
                    <a:pt x="19349" y="0"/>
                    <a:pt x="0" y="18131"/>
                    <a:pt x="0" y="407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3" name="任意多边形: 形状 1042">
              <a:extLst>
                <a:ext uri="{FF2B5EF4-FFF2-40B4-BE49-F238E27FC236}">
                  <a16:creationId xmlns:a16="http://schemas.microsoft.com/office/drawing/2014/main" id="{63278DE7-4F58-49D5-A29C-E579FA365E6E}"/>
                </a:ext>
              </a:extLst>
            </p:cNvPr>
            <p:cNvSpPr/>
            <p:nvPr/>
          </p:nvSpPr>
          <p:spPr>
            <a:xfrm>
              <a:off x="27108" y="681550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672" y="0"/>
                    <a:pt x="0" y="17590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4" name="任意多边形: 形状 1043">
              <a:extLst>
                <a:ext uri="{FF2B5EF4-FFF2-40B4-BE49-F238E27FC236}">
                  <a16:creationId xmlns:a16="http://schemas.microsoft.com/office/drawing/2014/main" id="{2D2F5E8F-9DE1-4D71-8246-FC89DB021156}"/>
                </a:ext>
              </a:extLst>
            </p:cNvPr>
            <p:cNvSpPr/>
            <p:nvPr/>
          </p:nvSpPr>
          <p:spPr>
            <a:xfrm>
              <a:off x="28326" y="823758"/>
              <a:ext cx="81454" cy="76719"/>
            </a:xfrm>
            <a:custGeom>
              <a:avLst/>
              <a:gdLst>
                <a:gd name="connsiteX0" fmla="*/ 0 w 81454"/>
                <a:gd name="connsiteY0" fmla="*/ 38427 h 76719"/>
                <a:gd name="connsiteX1" fmla="*/ 40727 w 81454"/>
                <a:gd name="connsiteY1" fmla="*/ 76719 h 76719"/>
                <a:gd name="connsiteX2" fmla="*/ 81455 w 81454"/>
                <a:gd name="connsiteY2" fmla="*/ 38427 h 76719"/>
                <a:gd name="connsiteX3" fmla="*/ 40727 w 81454"/>
                <a:gd name="connsiteY3" fmla="*/ 0 h 76719"/>
                <a:gd name="connsiteX4" fmla="*/ 0 w 81454"/>
                <a:gd name="connsiteY4" fmla="*/ 38427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719">
                  <a:moveTo>
                    <a:pt x="0" y="38427"/>
                  </a:moveTo>
                  <a:cubicBezTo>
                    <a:pt x="0" y="59670"/>
                    <a:pt x="18266" y="76719"/>
                    <a:pt x="40727" y="76719"/>
                  </a:cubicBezTo>
                  <a:cubicBezTo>
                    <a:pt x="63188" y="76719"/>
                    <a:pt x="81455" y="59535"/>
                    <a:pt x="81455" y="38427"/>
                  </a:cubicBezTo>
                  <a:cubicBezTo>
                    <a:pt x="81455" y="17184"/>
                    <a:pt x="63188" y="0"/>
                    <a:pt x="40727" y="0"/>
                  </a:cubicBezTo>
                  <a:cubicBezTo>
                    <a:pt x="18266" y="0"/>
                    <a:pt x="0" y="17184"/>
                    <a:pt x="0" y="384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5" name="任意多边形: 形状 1044">
              <a:extLst>
                <a:ext uri="{FF2B5EF4-FFF2-40B4-BE49-F238E27FC236}">
                  <a16:creationId xmlns:a16="http://schemas.microsoft.com/office/drawing/2014/main" id="{FC6F2A0B-037A-4249-AFD7-B6F12C2EC57A}"/>
                </a:ext>
              </a:extLst>
            </p:cNvPr>
            <p:cNvSpPr/>
            <p:nvPr/>
          </p:nvSpPr>
          <p:spPr>
            <a:xfrm>
              <a:off x="29138" y="965695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0"/>
                    <a:pt x="0" y="16913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6" name="任意多边形: 形状 1045">
              <a:extLst>
                <a:ext uri="{FF2B5EF4-FFF2-40B4-BE49-F238E27FC236}">
                  <a16:creationId xmlns:a16="http://schemas.microsoft.com/office/drawing/2014/main" id="{BFDE1E26-3AF7-454A-925E-16744A764DED}"/>
                </a:ext>
              </a:extLst>
            </p:cNvPr>
            <p:cNvSpPr/>
            <p:nvPr/>
          </p:nvSpPr>
          <p:spPr>
            <a:xfrm>
              <a:off x="30761" y="1108444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7" name="任意多边形: 形状 1046">
              <a:extLst>
                <a:ext uri="{FF2B5EF4-FFF2-40B4-BE49-F238E27FC236}">
                  <a16:creationId xmlns:a16="http://schemas.microsoft.com/office/drawing/2014/main" id="{E1DE0BB6-D76F-4364-ACBE-6300629C717A}"/>
                </a:ext>
              </a:extLst>
            </p:cNvPr>
            <p:cNvSpPr/>
            <p:nvPr/>
          </p:nvSpPr>
          <p:spPr>
            <a:xfrm>
              <a:off x="31167" y="1250110"/>
              <a:ext cx="75501" cy="71172"/>
            </a:xfrm>
            <a:custGeom>
              <a:avLst/>
              <a:gdLst>
                <a:gd name="connsiteX0" fmla="*/ 0 w 75501"/>
                <a:gd name="connsiteY0" fmla="*/ 35587 h 71172"/>
                <a:gd name="connsiteX1" fmla="*/ 37751 w 75501"/>
                <a:gd name="connsiteY1" fmla="*/ 71173 h 71172"/>
                <a:gd name="connsiteX2" fmla="*/ 75501 w 75501"/>
                <a:gd name="connsiteY2" fmla="*/ 35587 h 71172"/>
                <a:gd name="connsiteX3" fmla="*/ 37751 w 75501"/>
                <a:gd name="connsiteY3" fmla="*/ 1 h 71172"/>
                <a:gd name="connsiteX4" fmla="*/ 0 w 75501"/>
                <a:gd name="connsiteY4" fmla="*/ 35587 h 7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2">
                  <a:moveTo>
                    <a:pt x="0" y="35587"/>
                  </a:moveTo>
                  <a:cubicBezTo>
                    <a:pt x="0" y="55206"/>
                    <a:pt x="16913" y="71173"/>
                    <a:pt x="37751" y="71173"/>
                  </a:cubicBezTo>
                  <a:cubicBezTo>
                    <a:pt x="58588" y="71173"/>
                    <a:pt x="75501" y="55206"/>
                    <a:pt x="75501" y="35587"/>
                  </a:cubicBezTo>
                  <a:cubicBezTo>
                    <a:pt x="75501" y="15967"/>
                    <a:pt x="58588" y="1"/>
                    <a:pt x="37751" y="1"/>
                  </a:cubicBezTo>
                  <a:cubicBezTo>
                    <a:pt x="16913" y="-134"/>
                    <a:pt x="0" y="15832"/>
                    <a:pt x="0" y="3558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8" name="任意多边形: 形状 1047">
              <a:extLst>
                <a:ext uri="{FF2B5EF4-FFF2-40B4-BE49-F238E27FC236}">
                  <a16:creationId xmlns:a16="http://schemas.microsoft.com/office/drawing/2014/main" id="{97D4998E-92D0-46FB-B059-77E06B515F70}"/>
                </a:ext>
              </a:extLst>
            </p:cNvPr>
            <p:cNvSpPr/>
            <p:nvPr/>
          </p:nvSpPr>
          <p:spPr>
            <a:xfrm>
              <a:off x="32926" y="1392725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102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9" name="任意多边形: 形状 1048">
              <a:extLst>
                <a:ext uri="{FF2B5EF4-FFF2-40B4-BE49-F238E27FC236}">
                  <a16:creationId xmlns:a16="http://schemas.microsoft.com/office/drawing/2014/main" id="{3A57CFDB-1AFA-4409-B402-6378ACE8D0C8}"/>
                </a:ext>
              </a:extLst>
            </p:cNvPr>
            <p:cNvSpPr/>
            <p:nvPr/>
          </p:nvSpPr>
          <p:spPr>
            <a:xfrm>
              <a:off x="33332" y="1534256"/>
              <a:ext cx="71442" cy="67383"/>
            </a:xfrm>
            <a:custGeom>
              <a:avLst/>
              <a:gdLst>
                <a:gd name="connsiteX0" fmla="*/ 0 w 71442"/>
                <a:gd name="connsiteY0" fmla="*/ 33692 h 67383"/>
                <a:gd name="connsiteX1" fmla="*/ 35721 w 71442"/>
                <a:gd name="connsiteY1" fmla="*/ 67383 h 67383"/>
                <a:gd name="connsiteX2" fmla="*/ 71442 w 71442"/>
                <a:gd name="connsiteY2" fmla="*/ 33692 h 67383"/>
                <a:gd name="connsiteX3" fmla="*/ 35721 w 71442"/>
                <a:gd name="connsiteY3" fmla="*/ 0 h 67383"/>
                <a:gd name="connsiteX4" fmla="*/ 0 w 71442"/>
                <a:gd name="connsiteY4" fmla="*/ 33692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3">
                  <a:moveTo>
                    <a:pt x="0" y="33692"/>
                  </a:moveTo>
                  <a:cubicBezTo>
                    <a:pt x="0" y="52229"/>
                    <a:pt x="15966" y="67383"/>
                    <a:pt x="35721" y="67383"/>
                  </a:cubicBezTo>
                  <a:cubicBezTo>
                    <a:pt x="55476" y="67383"/>
                    <a:pt x="71442" y="52364"/>
                    <a:pt x="71442" y="33692"/>
                  </a:cubicBezTo>
                  <a:cubicBezTo>
                    <a:pt x="71442" y="15155"/>
                    <a:pt x="55476" y="0"/>
                    <a:pt x="35721" y="0"/>
                  </a:cubicBezTo>
                  <a:cubicBezTo>
                    <a:pt x="15966" y="0"/>
                    <a:pt x="0" y="15155"/>
                    <a:pt x="0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0" name="任意多边形: 形状 1049">
              <a:extLst>
                <a:ext uri="{FF2B5EF4-FFF2-40B4-BE49-F238E27FC236}">
                  <a16:creationId xmlns:a16="http://schemas.microsoft.com/office/drawing/2014/main" id="{BD16F706-F697-4F53-AE36-153D5B8B8EBF}"/>
                </a:ext>
              </a:extLst>
            </p:cNvPr>
            <p:cNvSpPr/>
            <p:nvPr/>
          </p:nvSpPr>
          <p:spPr>
            <a:xfrm>
              <a:off x="34956" y="1677005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290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1" name="任意多边形: 形状 1050">
              <a:extLst>
                <a:ext uri="{FF2B5EF4-FFF2-40B4-BE49-F238E27FC236}">
                  <a16:creationId xmlns:a16="http://schemas.microsoft.com/office/drawing/2014/main" id="{89956F4C-04EE-4356-8B79-F4E98BF79EB4}"/>
                </a:ext>
              </a:extLst>
            </p:cNvPr>
            <p:cNvSpPr/>
            <p:nvPr/>
          </p:nvSpPr>
          <p:spPr>
            <a:xfrm>
              <a:off x="35768" y="1818942"/>
              <a:ext cx="66300" cy="62511"/>
            </a:xfrm>
            <a:custGeom>
              <a:avLst/>
              <a:gdLst>
                <a:gd name="connsiteX0" fmla="*/ 0 w 66300"/>
                <a:gd name="connsiteY0" fmla="*/ 31256 h 62511"/>
                <a:gd name="connsiteX1" fmla="*/ 33150 w 66300"/>
                <a:gd name="connsiteY1" fmla="*/ 62512 h 62511"/>
                <a:gd name="connsiteX2" fmla="*/ 66301 w 66300"/>
                <a:gd name="connsiteY2" fmla="*/ 31256 h 62511"/>
                <a:gd name="connsiteX3" fmla="*/ 33150 w 66300"/>
                <a:gd name="connsiteY3" fmla="*/ 0 h 62511"/>
                <a:gd name="connsiteX4" fmla="*/ 0 w 66300"/>
                <a:gd name="connsiteY4" fmla="*/ 31256 h 6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1">
                  <a:moveTo>
                    <a:pt x="0" y="31256"/>
                  </a:moveTo>
                  <a:cubicBezTo>
                    <a:pt x="0" y="48575"/>
                    <a:pt x="14884" y="62512"/>
                    <a:pt x="33150" y="62512"/>
                  </a:cubicBezTo>
                  <a:cubicBezTo>
                    <a:pt x="51552" y="62512"/>
                    <a:pt x="66301" y="48440"/>
                    <a:pt x="66301" y="31256"/>
                  </a:cubicBezTo>
                  <a:cubicBezTo>
                    <a:pt x="66301" y="13937"/>
                    <a:pt x="51417" y="0"/>
                    <a:pt x="33150" y="0"/>
                  </a:cubicBezTo>
                  <a:cubicBezTo>
                    <a:pt x="14884" y="0"/>
                    <a:pt x="0" y="14072"/>
                    <a:pt x="0" y="312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2" name="任意多边形: 形状 1051">
              <a:extLst>
                <a:ext uri="{FF2B5EF4-FFF2-40B4-BE49-F238E27FC236}">
                  <a16:creationId xmlns:a16="http://schemas.microsoft.com/office/drawing/2014/main" id="{D8A296F0-0100-49EA-BB10-9B165C3A8A2A}"/>
                </a:ext>
              </a:extLst>
            </p:cNvPr>
            <p:cNvSpPr/>
            <p:nvPr/>
          </p:nvSpPr>
          <p:spPr>
            <a:xfrm>
              <a:off x="36580" y="1960879"/>
              <a:ext cx="64676" cy="61158"/>
            </a:xfrm>
            <a:custGeom>
              <a:avLst/>
              <a:gdLst>
                <a:gd name="connsiteX0" fmla="*/ 0 w 64676"/>
                <a:gd name="connsiteY0" fmla="*/ 30580 h 61158"/>
                <a:gd name="connsiteX1" fmla="*/ 32338 w 64676"/>
                <a:gd name="connsiteY1" fmla="*/ 61159 h 61158"/>
                <a:gd name="connsiteX2" fmla="*/ 64677 w 64676"/>
                <a:gd name="connsiteY2" fmla="*/ 30580 h 61158"/>
                <a:gd name="connsiteX3" fmla="*/ 32338 w 64676"/>
                <a:gd name="connsiteY3" fmla="*/ 0 h 61158"/>
                <a:gd name="connsiteX4" fmla="*/ 0 w 64676"/>
                <a:gd name="connsiteY4" fmla="*/ 30580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80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80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0"/>
                    <a:pt x="0" y="13666"/>
                    <a:pt x="0" y="305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3" name="任意多边形: 形状 1052">
              <a:extLst>
                <a:ext uri="{FF2B5EF4-FFF2-40B4-BE49-F238E27FC236}">
                  <a16:creationId xmlns:a16="http://schemas.microsoft.com/office/drawing/2014/main" id="{05E8BBDB-747E-4BF1-A651-EDB320D87C57}"/>
                </a:ext>
              </a:extLst>
            </p:cNvPr>
            <p:cNvSpPr/>
            <p:nvPr/>
          </p:nvSpPr>
          <p:spPr>
            <a:xfrm>
              <a:off x="37797" y="2103222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4" name="任意多边形: 形状 1053">
              <a:extLst>
                <a:ext uri="{FF2B5EF4-FFF2-40B4-BE49-F238E27FC236}">
                  <a16:creationId xmlns:a16="http://schemas.microsoft.com/office/drawing/2014/main" id="{2B5A39F6-F032-4DA7-A91C-7AC6BA70F887}"/>
                </a:ext>
              </a:extLst>
            </p:cNvPr>
            <p:cNvSpPr/>
            <p:nvPr/>
          </p:nvSpPr>
          <p:spPr>
            <a:xfrm>
              <a:off x="38744" y="2245160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531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5" name="任意多边形: 形状 1054">
              <a:extLst>
                <a:ext uri="{FF2B5EF4-FFF2-40B4-BE49-F238E27FC236}">
                  <a16:creationId xmlns:a16="http://schemas.microsoft.com/office/drawing/2014/main" id="{0E345B06-9BC7-497E-AE65-0EF49BF5F41F}"/>
                </a:ext>
              </a:extLst>
            </p:cNvPr>
            <p:cNvSpPr/>
            <p:nvPr/>
          </p:nvSpPr>
          <p:spPr>
            <a:xfrm>
              <a:off x="39962" y="2387503"/>
              <a:ext cx="58182" cy="54799"/>
            </a:xfrm>
            <a:custGeom>
              <a:avLst/>
              <a:gdLst>
                <a:gd name="connsiteX0" fmla="*/ 0 w 58182"/>
                <a:gd name="connsiteY0" fmla="*/ 27332 h 54799"/>
                <a:gd name="connsiteX1" fmla="*/ 29091 w 58182"/>
                <a:gd name="connsiteY1" fmla="*/ 54800 h 54799"/>
                <a:gd name="connsiteX2" fmla="*/ 58182 w 58182"/>
                <a:gd name="connsiteY2" fmla="*/ 27332 h 54799"/>
                <a:gd name="connsiteX3" fmla="*/ 29091 w 58182"/>
                <a:gd name="connsiteY3" fmla="*/ 0 h 54799"/>
                <a:gd name="connsiteX4" fmla="*/ 0 w 58182"/>
                <a:gd name="connsiteY4" fmla="*/ 27332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332"/>
                  </a:moveTo>
                  <a:cubicBezTo>
                    <a:pt x="0" y="42487"/>
                    <a:pt x="12989" y="54800"/>
                    <a:pt x="29091" y="54800"/>
                  </a:cubicBezTo>
                  <a:cubicBezTo>
                    <a:pt x="45193" y="54800"/>
                    <a:pt x="58182" y="42487"/>
                    <a:pt x="58182" y="27332"/>
                  </a:cubicBezTo>
                  <a:cubicBezTo>
                    <a:pt x="58182" y="12178"/>
                    <a:pt x="45193" y="0"/>
                    <a:pt x="29091" y="0"/>
                  </a:cubicBezTo>
                  <a:cubicBezTo>
                    <a:pt x="12989" y="0"/>
                    <a:pt x="0" y="12178"/>
                    <a:pt x="0" y="273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6" name="任意多边形: 形状 1055">
              <a:extLst>
                <a:ext uri="{FF2B5EF4-FFF2-40B4-BE49-F238E27FC236}">
                  <a16:creationId xmlns:a16="http://schemas.microsoft.com/office/drawing/2014/main" id="{26C43F94-7EE4-457A-93C2-971A46FA837B}"/>
                </a:ext>
              </a:extLst>
            </p:cNvPr>
            <p:cNvSpPr/>
            <p:nvPr/>
          </p:nvSpPr>
          <p:spPr>
            <a:xfrm>
              <a:off x="40368" y="2529034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043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7" name="任意多边形: 形状 1056">
              <a:extLst>
                <a:ext uri="{FF2B5EF4-FFF2-40B4-BE49-F238E27FC236}">
                  <a16:creationId xmlns:a16="http://schemas.microsoft.com/office/drawing/2014/main" id="{14DE6D96-D3C6-4234-8325-FA8D62FFAC15}"/>
                </a:ext>
              </a:extLst>
            </p:cNvPr>
            <p:cNvSpPr/>
            <p:nvPr/>
          </p:nvSpPr>
          <p:spPr>
            <a:xfrm>
              <a:off x="41586" y="2671377"/>
              <a:ext cx="54799" cy="51687"/>
            </a:xfrm>
            <a:custGeom>
              <a:avLst/>
              <a:gdLst>
                <a:gd name="connsiteX0" fmla="*/ 0 w 54799"/>
                <a:gd name="connsiteY0" fmla="*/ 25844 h 51687"/>
                <a:gd name="connsiteX1" fmla="*/ 27467 w 54799"/>
                <a:gd name="connsiteY1" fmla="*/ 51687 h 51687"/>
                <a:gd name="connsiteX2" fmla="*/ 54799 w 54799"/>
                <a:gd name="connsiteY2" fmla="*/ 25844 h 51687"/>
                <a:gd name="connsiteX3" fmla="*/ 27467 w 54799"/>
                <a:gd name="connsiteY3" fmla="*/ 0 h 51687"/>
                <a:gd name="connsiteX4" fmla="*/ 0 w 54799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" h="51687">
                  <a:moveTo>
                    <a:pt x="0" y="25844"/>
                  </a:moveTo>
                  <a:cubicBezTo>
                    <a:pt x="0" y="40051"/>
                    <a:pt x="12313" y="51687"/>
                    <a:pt x="27467" y="51687"/>
                  </a:cubicBezTo>
                  <a:cubicBezTo>
                    <a:pt x="42622" y="51687"/>
                    <a:pt x="54799" y="40051"/>
                    <a:pt x="54799" y="25844"/>
                  </a:cubicBezTo>
                  <a:cubicBezTo>
                    <a:pt x="54799" y="11636"/>
                    <a:pt x="42486" y="0"/>
                    <a:pt x="27467" y="0"/>
                  </a:cubicBezTo>
                  <a:cubicBezTo>
                    <a:pt x="12313" y="0"/>
                    <a:pt x="0" y="11501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8" name="任意多边形: 形状 1057">
              <a:extLst>
                <a:ext uri="{FF2B5EF4-FFF2-40B4-BE49-F238E27FC236}">
                  <a16:creationId xmlns:a16="http://schemas.microsoft.com/office/drawing/2014/main" id="{731C23FC-3590-4A1A-9397-1F85939E6655}"/>
                </a:ext>
              </a:extLst>
            </p:cNvPr>
            <p:cNvSpPr/>
            <p:nvPr/>
          </p:nvSpPr>
          <p:spPr>
            <a:xfrm>
              <a:off x="42804" y="2813720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0960"/>
                    <a:pt x="40457" y="0"/>
                    <a:pt x="26114" y="0"/>
                  </a:cubicBezTo>
                  <a:cubicBezTo>
                    <a:pt x="11772" y="0"/>
                    <a:pt x="0" y="10960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9" name="任意多边形: 形状 1058">
              <a:extLst>
                <a:ext uri="{FF2B5EF4-FFF2-40B4-BE49-F238E27FC236}">
                  <a16:creationId xmlns:a16="http://schemas.microsoft.com/office/drawing/2014/main" id="{9B209D72-E8AA-4C0E-AE9F-D9630AD42E81}"/>
                </a:ext>
              </a:extLst>
            </p:cNvPr>
            <p:cNvSpPr/>
            <p:nvPr/>
          </p:nvSpPr>
          <p:spPr>
            <a:xfrm>
              <a:off x="43210" y="2955251"/>
              <a:ext cx="51416" cy="48440"/>
            </a:xfrm>
            <a:custGeom>
              <a:avLst/>
              <a:gdLst>
                <a:gd name="connsiteX0" fmla="*/ 0 w 51416"/>
                <a:gd name="connsiteY0" fmla="*/ 24220 h 48440"/>
                <a:gd name="connsiteX1" fmla="*/ 25708 w 51416"/>
                <a:gd name="connsiteY1" fmla="*/ 48440 h 48440"/>
                <a:gd name="connsiteX2" fmla="*/ 51417 w 51416"/>
                <a:gd name="connsiteY2" fmla="*/ 24220 h 48440"/>
                <a:gd name="connsiteX3" fmla="*/ 25708 w 51416"/>
                <a:gd name="connsiteY3" fmla="*/ 0 h 48440"/>
                <a:gd name="connsiteX4" fmla="*/ 0 w 51416"/>
                <a:gd name="connsiteY4" fmla="*/ 24220 h 4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40">
                  <a:moveTo>
                    <a:pt x="0" y="24220"/>
                  </a:moveTo>
                  <a:cubicBezTo>
                    <a:pt x="0" y="37616"/>
                    <a:pt x="11501" y="48440"/>
                    <a:pt x="25708" y="48440"/>
                  </a:cubicBezTo>
                  <a:cubicBezTo>
                    <a:pt x="39916" y="48440"/>
                    <a:pt x="51417" y="37616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636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0" name="任意多边形: 形状 1059">
              <a:extLst>
                <a:ext uri="{FF2B5EF4-FFF2-40B4-BE49-F238E27FC236}">
                  <a16:creationId xmlns:a16="http://schemas.microsoft.com/office/drawing/2014/main" id="{5ECA2A12-E2B8-47C3-A24A-42B3FE092DD8}"/>
                </a:ext>
              </a:extLst>
            </p:cNvPr>
            <p:cNvSpPr/>
            <p:nvPr/>
          </p:nvSpPr>
          <p:spPr>
            <a:xfrm>
              <a:off x="44563" y="3097459"/>
              <a:ext cx="48981" cy="46275"/>
            </a:xfrm>
            <a:custGeom>
              <a:avLst/>
              <a:gdLst>
                <a:gd name="connsiteX0" fmla="*/ 0 w 48981"/>
                <a:gd name="connsiteY0" fmla="*/ 23137 h 46275"/>
                <a:gd name="connsiteX1" fmla="*/ 24491 w 48981"/>
                <a:gd name="connsiteY1" fmla="*/ 46275 h 46275"/>
                <a:gd name="connsiteX2" fmla="*/ 48981 w 48981"/>
                <a:gd name="connsiteY2" fmla="*/ 23137 h 46275"/>
                <a:gd name="connsiteX3" fmla="*/ 24491 w 48981"/>
                <a:gd name="connsiteY3" fmla="*/ 0 h 46275"/>
                <a:gd name="connsiteX4" fmla="*/ 0 w 48981"/>
                <a:gd name="connsiteY4" fmla="*/ 23137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7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7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135"/>
                    <a:pt x="0" y="10419"/>
                    <a:pt x="0" y="231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1" name="任意多边形: 形状 1060">
              <a:extLst>
                <a:ext uri="{FF2B5EF4-FFF2-40B4-BE49-F238E27FC236}">
                  <a16:creationId xmlns:a16="http://schemas.microsoft.com/office/drawing/2014/main" id="{28CDFA3E-755E-4A4A-9518-C3A4A3500AAC}"/>
                </a:ext>
              </a:extLst>
            </p:cNvPr>
            <p:cNvSpPr/>
            <p:nvPr/>
          </p:nvSpPr>
          <p:spPr>
            <a:xfrm>
              <a:off x="44969" y="3239126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2" name="任意多边形: 形状 1061">
              <a:extLst>
                <a:ext uri="{FF2B5EF4-FFF2-40B4-BE49-F238E27FC236}">
                  <a16:creationId xmlns:a16="http://schemas.microsoft.com/office/drawing/2014/main" id="{FE8FD404-5C4C-4472-B23A-2A7544B1A442}"/>
                </a:ext>
              </a:extLst>
            </p:cNvPr>
            <p:cNvSpPr/>
            <p:nvPr/>
          </p:nvSpPr>
          <p:spPr>
            <a:xfrm>
              <a:off x="46186" y="3381469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0" y="43028"/>
                    <a:pt x="45734" y="33421"/>
                    <a:pt x="45734" y="21514"/>
                  </a:cubicBezTo>
                  <a:cubicBezTo>
                    <a:pt x="45734" y="9607"/>
                    <a:pt x="35450" y="0"/>
                    <a:pt x="22867" y="0"/>
                  </a:cubicBezTo>
                  <a:cubicBezTo>
                    <a:pt x="10148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3" name="任意多边形: 形状 1062">
              <a:extLst>
                <a:ext uri="{FF2B5EF4-FFF2-40B4-BE49-F238E27FC236}">
                  <a16:creationId xmlns:a16="http://schemas.microsoft.com/office/drawing/2014/main" id="{88467B9F-5FBC-4188-90EF-1CF204B48172}"/>
                </a:ext>
              </a:extLst>
            </p:cNvPr>
            <p:cNvSpPr/>
            <p:nvPr/>
          </p:nvSpPr>
          <p:spPr>
            <a:xfrm>
              <a:off x="46998" y="3523406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201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4" name="任意多边形: 形状 1063">
              <a:extLst>
                <a:ext uri="{FF2B5EF4-FFF2-40B4-BE49-F238E27FC236}">
                  <a16:creationId xmlns:a16="http://schemas.microsoft.com/office/drawing/2014/main" id="{2C51494E-F114-41F7-A110-669F6128EB9D}"/>
                </a:ext>
              </a:extLst>
            </p:cNvPr>
            <p:cNvSpPr/>
            <p:nvPr/>
          </p:nvSpPr>
          <p:spPr>
            <a:xfrm>
              <a:off x="47810" y="3665208"/>
              <a:ext cx="42215" cy="40051"/>
            </a:xfrm>
            <a:custGeom>
              <a:avLst/>
              <a:gdLst>
                <a:gd name="connsiteX0" fmla="*/ 0 w 42215"/>
                <a:gd name="connsiteY0" fmla="*/ 20026 h 40051"/>
                <a:gd name="connsiteX1" fmla="*/ 21108 w 42215"/>
                <a:gd name="connsiteY1" fmla="*/ 40051 h 40051"/>
                <a:gd name="connsiteX2" fmla="*/ 42216 w 42215"/>
                <a:gd name="connsiteY2" fmla="*/ 20026 h 40051"/>
                <a:gd name="connsiteX3" fmla="*/ 21108 w 42215"/>
                <a:gd name="connsiteY3" fmla="*/ 0 h 40051"/>
                <a:gd name="connsiteX4" fmla="*/ 0 w 42215"/>
                <a:gd name="connsiteY4" fmla="*/ 20026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1">
                  <a:moveTo>
                    <a:pt x="0" y="20026"/>
                  </a:moveTo>
                  <a:cubicBezTo>
                    <a:pt x="0" y="31121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6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135"/>
                    <a:pt x="0" y="9066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5" name="任意多边形: 形状 1064">
              <a:extLst>
                <a:ext uri="{FF2B5EF4-FFF2-40B4-BE49-F238E27FC236}">
                  <a16:creationId xmlns:a16="http://schemas.microsoft.com/office/drawing/2014/main" id="{5B233843-4A91-4EBD-9BAE-EEA7FC49337E}"/>
                </a:ext>
              </a:extLst>
            </p:cNvPr>
            <p:cNvSpPr/>
            <p:nvPr/>
          </p:nvSpPr>
          <p:spPr>
            <a:xfrm>
              <a:off x="48622" y="3807145"/>
              <a:ext cx="40592" cy="38427"/>
            </a:xfrm>
            <a:custGeom>
              <a:avLst/>
              <a:gdLst>
                <a:gd name="connsiteX0" fmla="*/ 0 w 40592"/>
                <a:gd name="connsiteY0" fmla="*/ 19213 h 38427"/>
                <a:gd name="connsiteX1" fmla="*/ 20296 w 40592"/>
                <a:gd name="connsiteY1" fmla="*/ 38427 h 38427"/>
                <a:gd name="connsiteX2" fmla="*/ 40592 w 40592"/>
                <a:gd name="connsiteY2" fmla="*/ 19213 h 38427"/>
                <a:gd name="connsiteX3" fmla="*/ 20296 w 40592"/>
                <a:gd name="connsiteY3" fmla="*/ 0 h 38427"/>
                <a:gd name="connsiteX4" fmla="*/ 0 w 40592"/>
                <a:gd name="connsiteY4" fmla="*/ 19213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3"/>
                  </a:moveTo>
                  <a:cubicBezTo>
                    <a:pt x="0" y="29767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3"/>
                  </a:cubicBezTo>
                  <a:cubicBezTo>
                    <a:pt x="40592" y="8659"/>
                    <a:pt x="31527" y="0"/>
                    <a:pt x="20296" y="0"/>
                  </a:cubicBezTo>
                  <a:cubicBezTo>
                    <a:pt x="9201" y="135"/>
                    <a:pt x="0" y="8659"/>
                    <a:pt x="0" y="192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6" name="任意多边形: 形状 1065">
              <a:extLst>
                <a:ext uri="{FF2B5EF4-FFF2-40B4-BE49-F238E27FC236}">
                  <a16:creationId xmlns:a16="http://schemas.microsoft.com/office/drawing/2014/main" id="{A80EEE8B-E840-4985-BDCB-5F6F50457024}"/>
                </a:ext>
              </a:extLst>
            </p:cNvPr>
            <p:cNvSpPr/>
            <p:nvPr/>
          </p:nvSpPr>
          <p:spPr>
            <a:xfrm>
              <a:off x="49434" y="3949218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7" name="任意多边形: 形状 1066">
              <a:extLst>
                <a:ext uri="{FF2B5EF4-FFF2-40B4-BE49-F238E27FC236}">
                  <a16:creationId xmlns:a16="http://schemas.microsoft.com/office/drawing/2014/main" id="{D2A35D5D-3C05-4A8E-8650-11A482175F81}"/>
                </a:ext>
              </a:extLst>
            </p:cNvPr>
            <p:cNvSpPr/>
            <p:nvPr/>
          </p:nvSpPr>
          <p:spPr>
            <a:xfrm>
              <a:off x="50246" y="4091155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8" name="任意多边形: 形状 1067">
              <a:extLst>
                <a:ext uri="{FF2B5EF4-FFF2-40B4-BE49-F238E27FC236}">
                  <a16:creationId xmlns:a16="http://schemas.microsoft.com/office/drawing/2014/main" id="{37687916-F2BD-42F3-B62C-984C3A0FB2DD}"/>
                </a:ext>
              </a:extLst>
            </p:cNvPr>
            <p:cNvSpPr/>
            <p:nvPr/>
          </p:nvSpPr>
          <p:spPr>
            <a:xfrm>
              <a:off x="50787" y="4232686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9" name="任意多边形: 形状 1068">
              <a:extLst>
                <a:ext uri="{FF2B5EF4-FFF2-40B4-BE49-F238E27FC236}">
                  <a16:creationId xmlns:a16="http://schemas.microsoft.com/office/drawing/2014/main" id="{D00F95BA-F2FE-40D0-9DEF-D26EE1244AA2}"/>
                </a:ext>
              </a:extLst>
            </p:cNvPr>
            <p:cNvSpPr/>
            <p:nvPr/>
          </p:nvSpPr>
          <p:spPr>
            <a:xfrm>
              <a:off x="51599" y="4374623"/>
              <a:ext cx="34909" cy="32744"/>
            </a:xfrm>
            <a:custGeom>
              <a:avLst/>
              <a:gdLst>
                <a:gd name="connsiteX0" fmla="*/ 0 w 34909"/>
                <a:gd name="connsiteY0" fmla="*/ 16372 h 32744"/>
                <a:gd name="connsiteX1" fmla="*/ 17455 w 34909"/>
                <a:gd name="connsiteY1" fmla="*/ 32744 h 32744"/>
                <a:gd name="connsiteX2" fmla="*/ 34909 w 34909"/>
                <a:gd name="connsiteY2" fmla="*/ 16372 h 32744"/>
                <a:gd name="connsiteX3" fmla="*/ 17455 w 34909"/>
                <a:gd name="connsiteY3" fmla="*/ 0 h 32744"/>
                <a:gd name="connsiteX4" fmla="*/ 0 w 34909"/>
                <a:gd name="connsiteY4" fmla="*/ 16372 h 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4">
                  <a:moveTo>
                    <a:pt x="0" y="16372"/>
                  </a:moveTo>
                  <a:cubicBezTo>
                    <a:pt x="0" y="25438"/>
                    <a:pt x="7848" y="32744"/>
                    <a:pt x="17455" y="32744"/>
                  </a:cubicBezTo>
                  <a:cubicBezTo>
                    <a:pt x="27061" y="32744"/>
                    <a:pt x="34909" y="25438"/>
                    <a:pt x="34909" y="16372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713" y="0"/>
                    <a:pt x="0" y="7306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0" name="任意多边形: 形状 1069">
              <a:extLst>
                <a:ext uri="{FF2B5EF4-FFF2-40B4-BE49-F238E27FC236}">
                  <a16:creationId xmlns:a16="http://schemas.microsoft.com/office/drawing/2014/main" id="{E58FC77B-BB92-4A6C-8E7E-13524A9551A7}"/>
                </a:ext>
              </a:extLst>
            </p:cNvPr>
            <p:cNvSpPr/>
            <p:nvPr/>
          </p:nvSpPr>
          <p:spPr>
            <a:xfrm>
              <a:off x="52410" y="4516560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1" name="任意多边形: 形状 1070">
              <a:extLst>
                <a:ext uri="{FF2B5EF4-FFF2-40B4-BE49-F238E27FC236}">
                  <a16:creationId xmlns:a16="http://schemas.microsoft.com/office/drawing/2014/main" id="{1BB31793-7674-4262-BE3D-E7B41CC226D7}"/>
                </a:ext>
              </a:extLst>
            </p:cNvPr>
            <p:cNvSpPr/>
            <p:nvPr/>
          </p:nvSpPr>
          <p:spPr>
            <a:xfrm>
              <a:off x="52816" y="4658092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80"/>
                    <a:pt x="16237" y="30580"/>
                  </a:cubicBezTo>
                  <a:cubicBezTo>
                    <a:pt x="25167" y="30580"/>
                    <a:pt x="32474" y="23814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171" y="0"/>
                    <a:pt x="0" y="6765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2" name="任意多边形: 形状 1071">
              <a:extLst>
                <a:ext uri="{FF2B5EF4-FFF2-40B4-BE49-F238E27FC236}">
                  <a16:creationId xmlns:a16="http://schemas.microsoft.com/office/drawing/2014/main" id="{19C78C86-78B7-4F5B-B64C-13EDA488AE83}"/>
                </a:ext>
              </a:extLst>
            </p:cNvPr>
            <p:cNvSpPr/>
            <p:nvPr/>
          </p:nvSpPr>
          <p:spPr>
            <a:xfrm>
              <a:off x="53628" y="4800029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4"/>
                    <a:pt x="23949" y="0"/>
                    <a:pt x="15425" y="0"/>
                  </a:cubicBezTo>
                  <a:cubicBezTo>
                    <a:pt x="6901" y="0"/>
                    <a:pt x="0" y="6494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3" name="任意多边形: 形状 1072">
              <a:extLst>
                <a:ext uri="{FF2B5EF4-FFF2-40B4-BE49-F238E27FC236}">
                  <a16:creationId xmlns:a16="http://schemas.microsoft.com/office/drawing/2014/main" id="{BA636B76-0D3E-4907-BB99-C52304595B5F}"/>
                </a:ext>
              </a:extLst>
            </p:cNvPr>
            <p:cNvSpPr/>
            <p:nvPr/>
          </p:nvSpPr>
          <p:spPr>
            <a:xfrm>
              <a:off x="54034" y="4941560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4" name="任意多边形: 形状 1073">
              <a:extLst>
                <a:ext uri="{FF2B5EF4-FFF2-40B4-BE49-F238E27FC236}">
                  <a16:creationId xmlns:a16="http://schemas.microsoft.com/office/drawing/2014/main" id="{12D2B079-F67A-44DB-A67D-CA301F4B8B68}"/>
                </a:ext>
              </a:extLst>
            </p:cNvPr>
            <p:cNvSpPr/>
            <p:nvPr/>
          </p:nvSpPr>
          <p:spPr>
            <a:xfrm>
              <a:off x="54846" y="5083497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5" name="任意多边形: 形状 1074">
              <a:extLst>
                <a:ext uri="{FF2B5EF4-FFF2-40B4-BE49-F238E27FC236}">
                  <a16:creationId xmlns:a16="http://schemas.microsoft.com/office/drawing/2014/main" id="{A4457977-7259-4114-993F-AA843AE1E0D2}"/>
                </a:ext>
              </a:extLst>
            </p:cNvPr>
            <p:cNvSpPr/>
            <p:nvPr/>
          </p:nvSpPr>
          <p:spPr>
            <a:xfrm>
              <a:off x="55252" y="5225162"/>
              <a:ext cx="27331" cy="25710"/>
            </a:xfrm>
            <a:custGeom>
              <a:avLst/>
              <a:gdLst>
                <a:gd name="connsiteX0" fmla="*/ 0 w 27331"/>
                <a:gd name="connsiteY0" fmla="*/ 12857 h 25710"/>
                <a:gd name="connsiteX1" fmla="*/ 13666 w 27331"/>
                <a:gd name="connsiteY1" fmla="*/ 25711 h 25710"/>
                <a:gd name="connsiteX2" fmla="*/ 27332 w 27331"/>
                <a:gd name="connsiteY2" fmla="*/ 12857 h 25710"/>
                <a:gd name="connsiteX3" fmla="*/ 13666 w 27331"/>
                <a:gd name="connsiteY3" fmla="*/ 2 h 25710"/>
                <a:gd name="connsiteX4" fmla="*/ 0 w 27331"/>
                <a:gd name="connsiteY4" fmla="*/ 12857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10">
                  <a:moveTo>
                    <a:pt x="0" y="12857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7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224" y="-133"/>
                    <a:pt x="0" y="5685"/>
                    <a:pt x="0" y="128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6" name="任意多边形: 形状 1075">
              <a:extLst>
                <a:ext uri="{FF2B5EF4-FFF2-40B4-BE49-F238E27FC236}">
                  <a16:creationId xmlns:a16="http://schemas.microsoft.com/office/drawing/2014/main" id="{509D011E-9497-4406-8231-841054703FA7}"/>
                </a:ext>
              </a:extLst>
            </p:cNvPr>
            <p:cNvSpPr/>
            <p:nvPr/>
          </p:nvSpPr>
          <p:spPr>
            <a:xfrm>
              <a:off x="56064" y="5366966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7" name="任意多边形: 形状 1076">
              <a:extLst>
                <a:ext uri="{FF2B5EF4-FFF2-40B4-BE49-F238E27FC236}">
                  <a16:creationId xmlns:a16="http://schemas.microsoft.com/office/drawing/2014/main" id="{C6E7AC34-E89C-44FF-A798-11C599CF2D9C}"/>
                </a:ext>
              </a:extLst>
            </p:cNvPr>
            <p:cNvSpPr/>
            <p:nvPr/>
          </p:nvSpPr>
          <p:spPr>
            <a:xfrm>
              <a:off x="57011" y="5508903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8" name="任意多边形: 形状 1077">
              <a:extLst>
                <a:ext uri="{FF2B5EF4-FFF2-40B4-BE49-F238E27FC236}">
                  <a16:creationId xmlns:a16="http://schemas.microsoft.com/office/drawing/2014/main" id="{2148A061-B978-44AD-B6AB-5E8A7830E352}"/>
                </a:ext>
              </a:extLst>
            </p:cNvPr>
            <p:cNvSpPr/>
            <p:nvPr/>
          </p:nvSpPr>
          <p:spPr>
            <a:xfrm>
              <a:off x="57417" y="5650434"/>
              <a:ext cx="23272" cy="21920"/>
            </a:xfrm>
            <a:custGeom>
              <a:avLst/>
              <a:gdLst>
                <a:gd name="connsiteX0" fmla="*/ 0 w 23272"/>
                <a:gd name="connsiteY0" fmla="*/ 10960 h 21920"/>
                <a:gd name="connsiteX1" fmla="*/ 11636 w 23272"/>
                <a:gd name="connsiteY1" fmla="*/ 21920 h 21920"/>
                <a:gd name="connsiteX2" fmla="*/ 23273 w 23272"/>
                <a:gd name="connsiteY2" fmla="*/ 10960 h 21920"/>
                <a:gd name="connsiteX3" fmla="*/ 11636 w 23272"/>
                <a:gd name="connsiteY3" fmla="*/ 0 h 21920"/>
                <a:gd name="connsiteX4" fmla="*/ 0 w 23272"/>
                <a:gd name="connsiteY4" fmla="*/ 10960 h 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20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5007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9" name="任意多边形: 形状 1078">
              <a:extLst>
                <a:ext uri="{FF2B5EF4-FFF2-40B4-BE49-F238E27FC236}">
                  <a16:creationId xmlns:a16="http://schemas.microsoft.com/office/drawing/2014/main" id="{446982F0-9674-435C-B7DF-8FDE9990FC76}"/>
                </a:ext>
              </a:extLst>
            </p:cNvPr>
            <p:cNvSpPr/>
            <p:nvPr/>
          </p:nvSpPr>
          <p:spPr>
            <a:xfrm>
              <a:off x="57823" y="5791966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0 w 22460"/>
                <a:gd name="connsiteY1" fmla="*/ 21108 h 21107"/>
                <a:gd name="connsiteX2" fmla="*/ 22461 w 22460"/>
                <a:gd name="connsiteY2" fmla="*/ 10554 h 21107"/>
                <a:gd name="connsiteX3" fmla="*/ 11230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0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5"/>
                    <a:pt x="17455" y="0"/>
                    <a:pt x="11230" y="0"/>
                  </a:cubicBezTo>
                  <a:cubicBezTo>
                    <a:pt x="5006" y="0"/>
                    <a:pt x="0" y="4735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0" name="任意多边形: 形状 1079">
              <a:extLst>
                <a:ext uri="{FF2B5EF4-FFF2-40B4-BE49-F238E27FC236}">
                  <a16:creationId xmlns:a16="http://schemas.microsoft.com/office/drawing/2014/main" id="{4BE05880-9AC3-46BE-BBB4-766A2F35E5AE}"/>
                </a:ext>
              </a:extLst>
            </p:cNvPr>
            <p:cNvSpPr/>
            <p:nvPr/>
          </p:nvSpPr>
          <p:spPr>
            <a:xfrm>
              <a:off x="58229" y="5933629"/>
              <a:ext cx="21649" cy="20298"/>
            </a:xfrm>
            <a:custGeom>
              <a:avLst/>
              <a:gdLst>
                <a:gd name="connsiteX0" fmla="*/ 0 w 21649"/>
                <a:gd name="connsiteY0" fmla="*/ 10151 h 20298"/>
                <a:gd name="connsiteX1" fmla="*/ 10825 w 21649"/>
                <a:gd name="connsiteY1" fmla="*/ 20299 h 20298"/>
                <a:gd name="connsiteX2" fmla="*/ 21649 w 21649"/>
                <a:gd name="connsiteY2" fmla="*/ 10151 h 20298"/>
                <a:gd name="connsiteX3" fmla="*/ 10825 w 21649"/>
                <a:gd name="connsiteY3" fmla="*/ 3 h 20298"/>
                <a:gd name="connsiteX4" fmla="*/ 0 w 21649"/>
                <a:gd name="connsiteY4" fmla="*/ 10151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8">
                  <a:moveTo>
                    <a:pt x="0" y="10151"/>
                  </a:moveTo>
                  <a:cubicBezTo>
                    <a:pt x="0" y="15834"/>
                    <a:pt x="4871" y="20299"/>
                    <a:pt x="10825" y="20299"/>
                  </a:cubicBezTo>
                  <a:cubicBezTo>
                    <a:pt x="16778" y="20299"/>
                    <a:pt x="21649" y="15699"/>
                    <a:pt x="21649" y="10151"/>
                  </a:cubicBezTo>
                  <a:cubicBezTo>
                    <a:pt x="21649" y="4468"/>
                    <a:pt x="16778" y="3"/>
                    <a:pt x="10825" y="3"/>
                  </a:cubicBezTo>
                  <a:cubicBezTo>
                    <a:pt x="4736" y="-133"/>
                    <a:pt x="0" y="4468"/>
                    <a:pt x="0" y="101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1" name="任意多边形: 形状 1080">
              <a:extLst>
                <a:ext uri="{FF2B5EF4-FFF2-40B4-BE49-F238E27FC236}">
                  <a16:creationId xmlns:a16="http://schemas.microsoft.com/office/drawing/2014/main" id="{EC7DDB82-D244-4626-9B34-B098A6F564D5}"/>
                </a:ext>
              </a:extLst>
            </p:cNvPr>
            <p:cNvSpPr/>
            <p:nvPr/>
          </p:nvSpPr>
          <p:spPr>
            <a:xfrm>
              <a:off x="59041" y="6075566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198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2" name="任意多边形: 形状 1081">
              <a:extLst>
                <a:ext uri="{FF2B5EF4-FFF2-40B4-BE49-F238E27FC236}">
                  <a16:creationId xmlns:a16="http://schemas.microsoft.com/office/drawing/2014/main" id="{212664D7-FA0F-4876-8A7A-A55368785237}"/>
                </a:ext>
              </a:extLst>
            </p:cNvPr>
            <p:cNvSpPr/>
            <p:nvPr/>
          </p:nvSpPr>
          <p:spPr>
            <a:xfrm>
              <a:off x="59446" y="6216965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2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2"/>
                    <a:pt x="9607" y="18132"/>
                  </a:cubicBezTo>
                  <a:cubicBezTo>
                    <a:pt x="14884" y="18132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3" name="任意多边形: 形状 1082">
              <a:extLst>
                <a:ext uri="{FF2B5EF4-FFF2-40B4-BE49-F238E27FC236}">
                  <a16:creationId xmlns:a16="http://schemas.microsoft.com/office/drawing/2014/main" id="{04A63E9E-3E0A-45AE-994F-CD5649D5FC68}"/>
                </a:ext>
              </a:extLst>
            </p:cNvPr>
            <p:cNvSpPr/>
            <p:nvPr/>
          </p:nvSpPr>
          <p:spPr>
            <a:xfrm>
              <a:off x="59852" y="6358497"/>
              <a:ext cx="18131" cy="17318"/>
            </a:xfrm>
            <a:custGeom>
              <a:avLst/>
              <a:gdLst>
                <a:gd name="connsiteX0" fmla="*/ 0 w 18131"/>
                <a:gd name="connsiteY0" fmla="*/ 8660 h 17318"/>
                <a:gd name="connsiteX1" fmla="*/ 9066 w 18131"/>
                <a:gd name="connsiteY1" fmla="*/ 17319 h 17318"/>
                <a:gd name="connsiteX2" fmla="*/ 18131 w 18131"/>
                <a:gd name="connsiteY2" fmla="*/ 8660 h 17318"/>
                <a:gd name="connsiteX3" fmla="*/ 9066 w 18131"/>
                <a:gd name="connsiteY3" fmla="*/ 0 h 17318"/>
                <a:gd name="connsiteX4" fmla="*/ 0 w 18131"/>
                <a:gd name="connsiteY4" fmla="*/ 8660 h 1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1" h="17318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131" y="13395"/>
                    <a:pt x="18131" y="8660"/>
                  </a:cubicBezTo>
                  <a:cubicBezTo>
                    <a:pt x="18131" y="3924"/>
                    <a:pt x="14072" y="0"/>
                    <a:pt x="9066" y="0"/>
                  </a:cubicBezTo>
                  <a:cubicBezTo>
                    <a:pt x="4059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4" name="任意多边形: 形状 1083">
              <a:extLst>
                <a:ext uri="{FF2B5EF4-FFF2-40B4-BE49-F238E27FC236}">
                  <a16:creationId xmlns:a16="http://schemas.microsoft.com/office/drawing/2014/main" id="{8428B111-56FF-4B7E-AFE2-0F731AF07900}"/>
                </a:ext>
              </a:extLst>
            </p:cNvPr>
            <p:cNvSpPr/>
            <p:nvPr/>
          </p:nvSpPr>
          <p:spPr>
            <a:xfrm>
              <a:off x="60258" y="6500163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8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8"/>
                    <a:pt x="8660" y="16508"/>
                  </a:cubicBezTo>
                  <a:cubicBezTo>
                    <a:pt x="13531" y="16508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924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5" name="任意多边形: 形状 1084">
              <a:extLst>
                <a:ext uri="{FF2B5EF4-FFF2-40B4-BE49-F238E27FC236}">
                  <a16:creationId xmlns:a16="http://schemas.microsoft.com/office/drawing/2014/main" id="{617CEDB7-C70E-4B4C-9257-8613D086BE8B}"/>
                </a:ext>
              </a:extLst>
            </p:cNvPr>
            <p:cNvSpPr/>
            <p:nvPr/>
          </p:nvSpPr>
          <p:spPr>
            <a:xfrm>
              <a:off x="60664" y="6641694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5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5"/>
                    <a:pt x="8254" y="15695"/>
                  </a:cubicBezTo>
                  <a:cubicBezTo>
                    <a:pt x="12854" y="15695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789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6" name="任意多边形: 形状 1085">
              <a:extLst>
                <a:ext uri="{FF2B5EF4-FFF2-40B4-BE49-F238E27FC236}">
                  <a16:creationId xmlns:a16="http://schemas.microsoft.com/office/drawing/2014/main" id="{398F4B92-6B68-436F-84DC-EF7254DEF21A}"/>
                </a:ext>
              </a:extLst>
            </p:cNvPr>
            <p:cNvSpPr/>
            <p:nvPr/>
          </p:nvSpPr>
          <p:spPr>
            <a:xfrm>
              <a:off x="61476" y="6783631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3"/>
                    <a:pt x="11501" y="0"/>
                    <a:pt x="7442" y="0"/>
                  </a:cubicBezTo>
                  <a:cubicBezTo>
                    <a:pt x="3383" y="0"/>
                    <a:pt x="0" y="3113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7" name="任意多边形: 形状 1086">
              <a:extLst>
                <a:ext uri="{FF2B5EF4-FFF2-40B4-BE49-F238E27FC236}">
                  <a16:creationId xmlns:a16="http://schemas.microsoft.com/office/drawing/2014/main" id="{7F22628A-9C9F-4F2E-A4A1-DE1B76B751A4}"/>
                </a:ext>
              </a:extLst>
            </p:cNvPr>
            <p:cNvSpPr/>
            <p:nvPr/>
          </p:nvSpPr>
          <p:spPr>
            <a:xfrm>
              <a:off x="61882" y="6925163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247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8" name="任意多边形: 形状 1087">
              <a:extLst>
                <a:ext uri="{FF2B5EF4-FFF2-40B4-BE49-F238E27FC236}">
                  <a16:creationId xmlns:a16="http://schemas.microsoft.com/office/drawing/2014/main" id="{35D253E9-F874-4D35-A69F-5D9FE6C8380B}"/>
                </a:ext>
              </a:extLst>
            </p:cNvPr>
            <p:cNvSpPr/>
            <p:nvPr/>
          </p:nvSpPr>
          <p:spPr>
            <a:xfrm>
              <a:off x="62288" y="7066694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9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3"/>
                    <a:pt x="2977" y="12449"/>
                    <a:pt x="6630" y="12449"/>
                  </a:cubicBezTo>
                  <a:cubicBezTo>
                    <a:pt x="10283" y="12449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9" name="任意多边形: 形状 1088">
              <a:extLst>
                <a:ext uri="{FF2B5EF4-FFF2-40B4-BE49-F238E27FC236}">
                  <a16:creationId xmlns:a16="http://schemas.microsoft.com/office/drawing/2014/main" id="{6D317485-E26C-465D-B298-610BB54C6F93}"/>
                </a:ext>
              </a:extLst>
            </p:cNvPr>
            <p:cNvSpPr/>
            <p:nvPr/>
          </p:nvSpPr>
          <p:spPr>
            <a:xfrm>
              <a:off x="62829" y="7208356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1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0" name="任意多边形: 形状 1089">
              <a:extLst>
                <a:ext uri="{FF2B5EF4-FFF2-40B4-BE49-F238E27FC236}">
                  <a16:creationId xmlns:a16="http://schemas.microsoft.com/office/drawing/2014/main" id="{DE5B9D95-96E0-4224-9780-9888CA737D78}"/>
                </a:ext>
              </a:extLst>
            </p:cNvPr>
            <p:cNvSpPr/>
            <p:nvPr/>
          </p:nvSpPr>
          <p:spPr>
            <a:xfrm>
              <a:off x="-137966" y="-1026837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2" y="0"/>
                    <a:pt x="57235" y="0"/>
                  </a:cubicBezTo>
                  <a:cubicBezTo>
                    <a:pt x="25573" y="0"/>
                    <a:pt x="0" y="24220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1" name="任意多边形: 形状 1090">
              <a:extLst>
                <a:ext uri="{FF2B5EF4-FFF2-40B4-BE49-F238E27FC236}">
                  <a16:creationId xmlns:a16="http://schemas.microsoft.com/office/drawing/2014/main" id="{4585F559-944A-4FD0-810F-B3388D761A56}"/>
                </a:ext>
              </a:extLst>
            </p:cNvPr>
            <p:cNvSpPr/>
            <p:nvPr/>
          </p:nvSpPr>
          <p:spPr>
            <a:xfrm>
              <a:off x="-137966" y="-885711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2" y="0"/>
                    <a:pt x="57235" y="0"/>
                  </a:cubicBezTo>
                  <a:cubicBezTo>
                    <a:pt x="25573" y="0"/>
                    <a:pt x="0" y="24220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2" name="任意多边形: 形状 1091">
              <a:extLst>
                <a:ext uri="{FF2B5EF4-FFF2-40B4-BE49-F238E27FC236}">
                  <a16:creationId xmlns:a16="http://schemas.microsoft.com/office/drawing/2014/main" id="{ECD4A46C-F41E-4791-926C-187157764A46}"/>
                </a:ext>
              </a:extLst>
            </p:cNvPr>
            <p:cNvSpPr/>
            <p:nvPr/>
          </p:nvSpPr>
          <p:spPr>
            <a:xfrm>
              <a:off x="-137560" y="-744045"/>
              <a:ext cx="113657" cy="107163"/>
            </a:xfrm>
            <a:custGeom>
              <a:avLst/>
              <a:gdLst>
                <a:gd name="connsiteX0" fmla="*/ 0 w 113657"/>
                <a:gd name="connsiteY0" fmla="*/ 53582 h 107163"/>
                <a:gd name="connsiteX1" fmla="*/ 56829 w 113657"/>
                <a:gd name="connsiteY1" fmla="*/ 107164 h 107163"/>
                <a:gd name="connsiteX2" fmla="*/ 113658 w 113657"/>
                <a:gd name="connsiteY2" fmla="*/ 53582 h 107163"/>
                <a:gd name="connsiteX3" fmla="*/ 56829 w 113657"/>
                <a:gd name="connsiteY3" fmla="*/ 1 h 107163"/>
                <a:gd name="connsiteX4" fmla="*/ 0 w 113657"/>
                <a:gd name="connsiteY4" fmla="*/ 53582 h 10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7" h="107163">
                  <a:moveTo>
                    <a:pt x="0" y="53582"/>
                  </a:moveTo>
                  <a:cubicBezTo>
                    <a:pt x="0" y="83214"/>
                    <a:pt x="25438" y="107164"/>
                    <a:pt x="56829" y="107164"/>
                  </a:cubicBezTo>
                  <a:cubicBezTo>
                    <a:pt x="88220" y="107164"/>
                    <a:pt x="113658" y="83214"/>
                    <a:pt x="113658" y="53582"/>
                  </a:cubicBezTo>
                  <a:cubicBezTo>
                    <a:pt x="113658" y="23950"/>
                    <a:pt x="88220" y="1"/>
                    <a:pt x="56829" y="1"/>
                  </a:cubicBezTo>
                  <a:cubicBezTo>
                    <a:pt x="25438" y="-135"/>
                    <a:pt x="0" y="23950"/>
                    <a:pt x="0" y="535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3" name="任意多边形: 形状 1092">
              <a:extLst>
                <a:ext uri="{FF2B5EF4-FFF2-40B4-BE49-F238E27FC236}">
                  <a16:creationId xmlns:a16="http://schemas.microsoft.com/office/drawing/2014/main" id="{43A8FE97-6AFA-407B-AE8F-6FBB7E39BFC3}"/>
                </a:ext>
              </a:extLst>
            </p:cNvPr>
            <p:cNvSpPr/>
            <p:nvPr/>
          </p:nvSpPr>
          <p:spPr>
            <a:xfrm>
              <a:off x="-135936" y="-601431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7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7"/>
                    <a:pt x="55205" y="104187"/>
                  </a:cubicBezTo>
                  <a:cubicBezTo>
                    <a:pt x="85649" y="104187"/>
                    <a:pt x="110411" y="80914"/>
                    <a:pt x="110411" y="52093"/>
                  </a:cubicBezTo>
                  <a:cubicBezTo>
                    <a:pt x="110411" y="23408"/>
                    <a:pt x="85649" y="0"/>
                    <a:pt x="55205" y="0"/>
                  </a:cubicBezTo>
                  <a:cubicBezTo>
                    <a:pt x="24761" y="0"/>
                    <a:pt x="0" y="23273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4" name="任意多边形: 形状 1093">
              <a:extLst>
                <a:ext uri="{FF2B5EF4-FFF2-40B4-BE49-F238E27FC236}">
                  <a16:creationId xmlns:a16="http://schemas.microsoft.com/office/drawing/2014/main" id="{399578E2-3805-4B41-8B61-AA55EF7694C2}"/>
                </a:ext>
              </a:extLst>
            </p:cNvPr>
            <p:cNvSpPr/>
            <p:nvPr/>
          </p:nvSpPr>
          <p:spPr>
            <a:xfrm>
              <a:off x="-135124" y="-459494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5" name="任意多边形: 形状 1094">
              <a:extLst>
                <a:ext uri="{FF2B5EF4-FFF2-40B4-BE49-F238E27FC236}">
                  <a16:creationId xmlns:a16="http://schemas.microsoft.com/office/drawing/2014/main" id="{594F2A61-1259-4993-8B83-6E55E7F80B2F}"/>
                </a:ext>
              </a:extLst>
            </p:cNvPr>
            <p:cNvSpPr/>
            <p:nvPr/>
          </p:nvSpPr>
          <p:spPr>
            <a:xfrm>
              <a:off x="-133906" y="-317151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7 h 100127"/>
                <a:gd name="connsiteX2" fmla="*/ 106351 w 106351"/>
                <a:gd name="connsiteY2" fmla="*/ 50064 h 100127"/>
                <a:gd name="connsiteX3" fmla="*/ 53176 w 106351"/>
                <a:gd name="connsiteY3" fmla="*/ 0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802"/>
                    <a:pt x="23814" y="100127"/>
                    <a:pt x="53176" y="100127"/>
                  </a:cubicBezTo>
                  <a:cubicBezTo>
                    <a:pt x="82537" y="100127"/>
                    <a:pt x="106351" y="77666"/>
                    <a:pt x="106351" y="50064"/>
                  </a:cubicBezTo>
                  <a:cubicBezTo>
                    <a:pt x="106351" y="22461"/>
                    <a:pt x="82537" y="0"/>
                    <a:pt x="53176" y="0"/>
                  </a:cubicBezTo>
                  <a:cubicBezTo>
                    <a:pt x="23814" y="0"/>
                    <a:pt x="0" y="22461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6" name="任意多边形: 形状 1095">
              <a:extLst>
                <a:ext uri="{FF2B5EF4-FFF2-40B4-BE49-F238E27FC236}">
                  <a16:creationId xmlns:a16="http://schemas.microsoft.com/office/drawing/2014/main" id="{5C84517B-B55B-4171-899E-ACE5A629B3D8}"/>
                </a:ext>
              </a:extLst>
            </p:cNvPr>
            <p:cNvSpPr/>
            <p:nvPr/>
          </p:nvSpPr>
          <p:spPr>
            <a:xfrm>
              <a:off x="-132553" y="-174943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138" y="135"/>
                    <a:pt x="0" y="22055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7" name="任意多边形: 形状 1096">
              <a:extLst>
                <a:ext uri="{FF2B5EF4-FFF2-40B4-BE49-F238E27FC236}">
                  <a16:creationId xmlns:a16="http://schemas.microsoft.com/office/drawing/2014/main" id="{76040007-EBBF-49C4-AD21-3511E049468E}"/>
                </a:ext>
              </a:extLst>
            </p:cNvPr>
            <p:cNvSpPr/>
            <p:nvPr/>
          </p:nvSpPr>
          <p:spPr>
            <a:xfrm>
              <a:off x="-130930" y="-32059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108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8" name="任意多边形: 形状 1097">
              <a:extLst>
                <a:ext uri="{FF2B5EF4-FFF2-40B4-BE49-F238E27FC236}">
                  <a16:creationId xmlns:a16="http://schemas.microsoft.com/office/drawing/2014/main" id="{F7B05989-302A-4DE3-8FEA-2A79F88AE3E8}"/>
                </a:ext>
              </a:extLst>
            </p:cNvPr>
            <p:cNvSpPr/>
            <p:nvPr/>
          </p:nvSpPr>
          <p:spPr>
            <a:xfrm>
              <a:off x="-129712" y="110284"/>
              <a:ext cx="97962" cy="92279"/>
            </a:xfrm>
            <a:custGeom>
              <a:avLst/>
              <a:gdLst>
                <a:gd name="connsiteX0" fmla="*/ 0 w 97962"/>
                <a:gd name="connsiteY0" fmla="*/ 46140 h 92279"/>
                <a:gd name="connsiteX1" fmla="*/ 48981 w 97962"/>
                <a:gd name="connsiteY1" fmla="*/ 92279 h 92279"/>
                <a:gd name="connsiteX2" fmla="*/ 97962 w 97962"/>
                <a:gd name="connsiteY2" fmla="*/ 46140 h 92279"/>
                <a:gd name="connsiteX3" fmla="*/ 48981 w 97962"/>
                <a:gd name="connsiteY3" fmla="*/ 0 h 92279"/>
                <a:gd name="connsiteX4" fmla="*/ 0 w 97962"/>
                <a:gd name="connsiteY4" fmla="*/ 46140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62" h="92279">
                  <a:moveTo>
                    <a:pt x="0" y="46140"/>
                  </a:moveTo>
                  <a:cubicBezTo>
                    <a:pt x="0" y="71713"/>
                    <a:pt x="21920" y="92279"/>
                    <a:pt x="48981" y="92279"/>
                  </a:cubicBezTo>
                  <a:cubicBezTo>
                    <a:pt x="76043" y="92279"/>
                    <a:pt x="97962" y="71577"/>
                    <a:pt x="97962" y="46140"/>
                  </a:cubicBezTo>
                  <a:cubicBezTo>
                    <a:pt x="97962" y="20702"/>
                    <a:pt x="76043" y="0"/>
                    <a:pt x="48981" y="0"/>
                  </a:cubicBezTo>
                  <a:cubicBezTo>
                    <a:pt x="21920" y="0"/>
                    <a:pt x="0" y="20567"/>
                    <a:pt x="0" y="461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9" name="任意多边形: 形状 1098">
              <a:extLst>
                <a:ext uri="{FF2B5EF4-FFF2-40B4-BE49-F238E27FC236}">
                  <a16:creationId xmlns:a16="http://schemas.microsoft.com/office/drawing/2014/main" id="{D8A135D7-0593-4DDE-8780-DE7A06DC6DAB}"/>
                </a:ext>
              </a:extLst>
            </p:cNvPr>
            <p:cNvSpPr/>
            <p:nvPr/>
          </p:nvSpPr>
          <p:spPr>
            <a:xfrm>
              <a:off x="-129306" y="251815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0" name="任意多边形: 形状 1099">
              <a:extLst>
                <a:ext uri="{FF2B5EF4-FFF2-40B4-BE49-F238E27FC236}">
                  <a16:creationId xmlns:a16="http://schemas.microsoft.com/office/drawing/2014/main" id="{346181FA-3D18-46C6-805B-F4766E692F09}"/>
                </a:ext>
              </a:extLst>
            </p:cNvPr>
            <p:cNvSpPr/>
            <p:nvPr/>
          </p:nvSpPr>
          <p:spPr>
            <a:xfrm>
              <a:off x="-128088" y="394023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6"/>
                    <a:pt x="73472" y="0"/>
                    <a:pt x="47358" y="0"/>
                  </a:cubicBezTo>
                  <a:cubicBezTo>
                    <a:pt x="21243" y="135"/>
                    <a:pt x="0" y="20026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1" name="任意多边形: 形状 1100">
              <a:extLst>
                <a:ext uri="{FF2B5EF4-FFF2-40B4-BE49-F238E27FC236}">
                  <a16:creationId xmlns:a16="http://schemas.microsoft.com/office/drawing/2014/main" id="{DDC07B4F-8492-48BA-B856-D4EB71E906E2}"/>
                </a:ext>
              </a:extLst>
            </p:cNvPr>
            <p:cNvSpPr/>
            <p:nvPr/>
          </p:nvSpPr>
          <p:spPr>
            <a:xfrm>
              <a:off x="-126735" y="536500"/>
              <a:ext cx="92279" cy="86867"/>
            </a:xfrm>
            <a:custGeom>
              <a:avLst/>
              <a:gdLst>
                <a:gd name="connsiteX0" fmla="*/ 0 w 92279"/>
                <a:gd name="connsiteY0" fmla="*/ 43434 h 86867"/>
                <a:gd name="connsiteX1" fmla="*/ 46140 w 92279"/>
                <a:gd name="connsiteY1" fmla="*/ 86868 h 86867"/>
                <a:gd name="connsiteX2" fmla="*/ 92279 w 92279"/>
                <a:gd name="connsiteY2" fmla="*/ 43434 h 86867"/>
                <a:gd name="connsiteX3" fmla="*/ 46140 w 92279"/>
                <a:gd name="connsiteY3" fmla="*/ 1 h 86867"/>
                <a:gd name="connsiteX4" fmla="*/ 0 w 92279"/>
                <a:gd name="connsiteY4" fmla="*/ 43434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79" h="86867">
                  <a:moveTo>
                    <a:pt x="0" y="43434"/>
                  </a:moveTo>
                  <a:cubicBezTo>
                    <a:pt x="0" y="67384"/>
                    <a:pt x="20567" y="86868"/>
                    <a:pt x="46140" y="86868"/>
                  </a:cubicBezTo>
                  <a:cubicBezTo>
                    <a:pt x="71577" y="86868"/>
                    <a:pt x="92279" y="67384"/>
                    <a:pt x="92279" y="43434"/>
                  </a:cubicBezTo>
                  <a:cubicBezTo>
                    <a:pt x="92279" y="19485"/>
                    <a:pt x="71713" y="1"/>
                    <a:pt x="46140" y="1"/>
                  </a:cubicBezTo>
                  <a:cubicBezTo>
                    <a:pt x="20567" y="-135"/>
                    <a:pt x="0" y="19350"/>
                    <a:pt x="0" y="434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2" name="任意多边形: 形状 1101">
              <a:extLst>
                <a:ext uri="{FF2B5EF4-FFF2-40B4-BE49-F238E27FC236}">
                  <a16:creationId xmlns:a16="http://schemas.microsoft.com/office/drawing/2014/main" id="{072BF1BA-CBC0-4FA6-BDEB-79FBE8002BF8}"/>
                </a:ext>
              </a:extLst>
            </p:cNvPr>
            <p:cNvSpPr/>
            <p:nvPr/>
          </p:nvSpPr>
          <p:spPr>
            <a:xfrm>
              <a:off x="-125517" y="678843"/>
              <a:ext cx="89573" cy="84432"/>
            </a:xfrm>
            <a:custGeom>
              <a:avLst/>
              <a:gdLst>
                <a:gd name="connsiteX0" fmla="*/ 0 w 89573"/>
                <a:gd name="connsiteY0" fmla="*/ 42217 h 84432"/>
                <a:gd name="connsiteX1" fmla="*/ 44787 w 89573"/>
                <a:gd name="connsiteY1" fmla="*/ 84432 h 84432"/>
                <a:gd name="connsiteX2" fmla="*/ 89573 w 89573"/>
                <a:gd name="connsiteY2" fmla="*/ 42217 h 84432"/>
                <a:gd name="connsiteX3" fmla="*/ 44787 w 89573"/>
                <a:gd name="connsiteY3" fmla="*/ 1 h 84432"/>
                <a:gd name="connsiteX4" fmla="*/ 0 w 89573"/>
                <a:gd name="connsiteY4" fmla="*/ 42217 h 8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2">
                  <a:moveTo>
                    <a:pt x="0" y="42217"/>
                  </a:moveTo>
                  <a:cubicBezTo>
                    <a:pt x="0" y="65625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7"/>
                  </a:cubicBezTo>
                  <a:cubicBezTo>
                    <a:pt x="89573" y="18808"/>
                    <a:pt x="69548" y="1"/>
                    <a:pt x="44787" y="1"/>
                  </a:cubicBezTo>
                  <a:cubicBezTo>
                    <a:pt x="20025" y="-135"/>
                    <a:pt x="0" y="18808"/>
                    <a:pt x="0" y="422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3" name="任意多边形: 形状 1102">
              <a:extLst>
                <a:ext uri="{FF2B5EF4-FFF2-40B4-BE49-F238E27FC236}">
                  <a16:creationId xmlns:a16="http://schemas.microsoft.com/office/drawing/2014/main" id="{B20B188B-E5A6-4B58-A269-801103F0BACA}"/>
                </a:ext>
              </a:extLst>
            </p:cNvPr>
            <p:cNvSpPr/>
            <p:nvPr/>
          </p:nvSpPr>
          <p:spPr>
            <a:xfrm>
              <a:off x="-124300" y="821052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4" name="任意多边形: 形状 1103">
              <a:extLst>
                <a:ext uri="{FF2B5EF4-FFF2-40B4-BE49-F238E27FC236}">
                  <a16:creationId xmlns:a16="http://schemas.microsoft.com/office/drawing/2014/main" id="{526D785C-AB11-4FA4-B35D-DA2BD196133A}"/>
                </a:ext>
              </a:extLst>
            </p:cNvPr>
            <p:cNvSpPr/>
            <p:nvPr/>
          </p:nvSpPr>
          <p:spPr>
            <a:xfrm>
              <a:off x="-123082" y="963395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1"/>
                    <a:pt x="65759" y="0"/>
                    <a:pt x="42351" y="0"/>
                  </a:cubicBezTo>
                  <a:cubicBezTo>
                    <a:pt x="18943" y="0"/>
                    <a:pt x="0" y="17861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5" name="任意多边形: 形状 1104">
              <a:extLst>
                <a:ext uri="{FF2B5EF4-FFF2-40B4-BE49-F238E27FC236}">
                  <a16:creationId xmlns:a16="http://schemas.microsoft.com/office/drawing/2014/main" id="{3189E753-DDD5-4B3D-95F0-8F1FD8F3A4D0}"/>
                </a:ext>
              </a:extLst>
            </p:cNvPr>
            <p:cNvSpPr/>
            <p:nvPr/>
          </p:nvSpPr>
          <p:spPr>
            <a:xfrm>
              <a:off x="-122270" y="1105332"/>
              <a:ext cx="83078" cy="78207"/>
            </a:xfrm>
            <a:custGeom>
              <a:avLst/>
              <a:gdLst>
                <a:gd name="connsiteX0" fmla="*/ 0 w 83078"/>
                <a:gd name="connsiteY0" fmla="*/ 39104 h 78207"/>
                <a:gd name="connsiteX1" fmla="*/ 41539 w 83078"/>
                <a:gd name="connsiteY1" fmla="*/ 78208 h 78207"/>
                <a:gd name="connsiteX2" fmla="*/ 83079 w 83078"/>
                <a:gd name="connsiteY2" fmla="*/ 39104 h 78207"/>
                <a:gd name="connsiteX3" fmla="*/ 41539 w 83078"/>
                <a:gd name="connsiteY3" fmla="*/ 0 h 78207"/>
                <a:gd name="connsiteX4" fmla="*/ 0 w 83078"/>
                <a:gd name="connsiteY4" fmla="*/ 39104 h 7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7">
                  <a:moveTo>
                    <a:pt x="0" y="39104"/>
                  </a:moveTo>
                  <a:cubicBezTo>
                    <a:pt x="0" y="60753"/>
                    <a:pt x="18537" y="78208"/>
                    <a:pt x="41539" y="78208"/>
                  </a:cubicBezTo>
                  <a:cubicBezTo>
                    <a:pt x="64406" y="78208"/>
                    <a:pt x="83079" y="60753"/>
                    <a:pt x="83079" y="39104"/>
                  </a:cubicBezTo>
                  <a:cubicBezTo>
                    <a:pt x="83079" y="17455"/>
                    <a:pt x="64542" y="0"/>
                    <a:pt x="41539" y="0"/>
                  </a:cubicBezTo>
                  <a:cubicBezTo>
                    <a:pt x="18672" y="0"/>
                    <a:pt x="0" y="17590"/>
                    <a:pt x="0" y="391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6" name="任意多边形: 形状 1105">
              <a:extLst>
                <a:ext uri="{FF2B5EF4-FFF2-40B4-BE49-F238E27FC236}">
                  <a16:creationId xmlns:a16="http://schemas.microsoft.com/office/drawing/2014/main" id="{13F6F305-4A33-4278-BF63-AB2CC695BA65}"/>
                </a:ext>
              </a:extLst>
            </p:cNvPr>
            <p:cNvSpPr/>
            <p:nvPr/>
          </p:nvSpPr>
          <p:spPr>
            <a:xfrm>
              <a:off x="-121052" y="1247675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8131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7" name="任意多边形: 形状 1106">
              <a:extLst>
                <a:ext uri="{FF2B5EF4-FFF2-40B4-BE49-F238E27FC236}">
                  <a16:creationId xmlns:a16="http://schemas.microsoft.com/office/drawing/2014/main" id="{B0C24CF2-9F03-404D-81B5-D37947D1BCCA}"/>
                </a:ext>
              </a:extLst>
            </p:cNvPr>
            <p:cNvSpPr/>
            <p:nvPr/>
          </p:nvSpPr>
          <p:spPr>
            <a:xfrm>
              <a:off x="-119699" y="1390018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8 w 77936"/>
                <a:gd name="connsiteY1" fmla="*/ 73607 h 73607"/>
                <a:gd name="connsiteX2" fmla="*/ 77937 w 77936"/>
                <a:gd name="connsiteY2" fmla="*/ 36804 h 73607"/>
                <a:gd name="connsiteX3" fmla="*/ 38968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8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8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8" name="任意多边形: 形状 1107">
              <a:extLst>
                <a:ext uri="{FF2B5EF4-FFF2-40B4-BE49-F238E27FC236}">
                  <a16:creationId xmlns:a16="http://schemas.microsoft.com/office/drawing/2014/main" id="{0D815E2A-BD85-4624-8BE1-48D482F65A87}"/>
                </a:ext>
              </a:extLst>
            </p:cNvPr>
            <p:cNvSpPr/>
            <p:nvPr/>
          </p:nvSpPr>
          <p:spPr>
            <a:xfrm>
              <a:off x="-118887" y="1531956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9" name="任意多边形: 形状 1108">
              <a:extLst>
                <a:ext uri="{FF2B5EF4-FFF2-40B4-BE49-F238E27FC236}">
                  <a16:creationId xmlns:a16="http://schemas.microsoft.com/office/drawing/2014/main" id="{B6CEBEB8-4578-48A7-BF18-B2AFCE966623}"/>
                </a:ext>
              </a:extLst>
            </p:cNvPr>
            <p:cNvSpPr/>
            <p:nvPr/>
          </p:nvSpPr>
          <p:spPr>
            <a:xfrm>
              <a:off x="-117670" y="1674299"/>
              <a:ext cx="73877" cy="69547"/>
            </a:xfrm>
            <a:custGeom>
              <a:avLst/>
              <a:gdLst>
                <a:gd name="connsiteX0" fmla="*/ 0 w 73877"/>
                <a:gd name="connsiteY0" fmla="*/ 34774 h 69547"/>
                <a:gd name="connsiteX1" fmla="*/ 36939 w 73877"/>
                <a:gd name="connsiteY1" fmla="*/ 69548 h 69547"/>
                <a:gd name="connsiteX2" fmla="*/ 73878 w 73877"/>
                <a:gd name="connsiteY2" fmla="*/ 34774 h 69547"/>
                <a:gd name="connsiteX3" fmla="*/ 36939 w 73877"/>
                <a:gd name="connsiteY3" fmla="*/ 0 h 69547"/>
                <a:gd name="connsiteX4" fmla="*/ 0 w 73877"/>
                <a:gd name="connsiteY4" fmla="*/ 34774 h 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7">
                  <a:moveTo>
                    <a:pt x="0" y="34774"/>
                  </a:moveTo>
                  <a:cubicBezTo>
                    <a:pt x="0" y="53987"/>
                    <a:pt x="16507" y="69548"/>
                    <a:pt x="36939" y="69548"/>
                  </a:cubicBezTo>
                  <a:cubicBezTo>
                    <a:pt x="57370" y="69548"/>
                    <a:pt x="73878" y="53987"/>
                    <a:pt x="73878" y="34774"/>
                  </a:cubicBezTo>
                  <a:cubicBezTo>
                    <a:pt x="73878" y="15560"/>
                    <a:pt x="57370" y="0"/>
                    <a:pt x="36939" y="0"/>
                  </a:cubicBezTo>
                  <a:cubicBezTo>
                    <a:pt x="16507" y="0"/>
                    <a:pt x="0" y="15560"/>
                    <a:pt x="0" y="347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0" name="任意多边形: 形状 1109">
              <a:extLst>
                <a:ext uri="{FF2B5EF4-FFF2-40B4-BE49-F238E27FC236}">
                  <a16:creationId xmlns:a16="http://schemas.microsoft.com/office/drawing/2014/main" id="{E3B5117C-2B7D-4332-B4C8-5E1525D7A5AD}"/>
                </a:ext>
              </a:extLst>
            </p:cNvPr>
            <p:cNvSpPr/>
            <p:nvPr/>
          </p:nvSpPr>
          <p:spPr>
            <a:xfrm>
              <a:off x="-116858" y="1816101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237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1" name="任意多边形: 形状 1110">
              <a:extLst>
                <a:ext uri="{FF2B5EF4-FFF2-40B4-BE49-F238E27FC236}">
                  <a16:creationId xmlns:a16="http://schemas.microsoft.com/office/drawing/2014/main" id="{58D9F81E-2126-4321-B149-1673101D00C5}"/>
                </a:ext>
              </a:extLst>
            </p:cNvPr>
            <p:cNvSpPr/>
            <p:nvPr/>
          </p:nvSpPr>
          <p:spPr>
            <a:xfrm>
              <a:off x="-115640" y="1958579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8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8" y="51011"/>
                    <a:pt x="69818" y="32880"/>
                  </a:cubicBezTo>
                  <a:cubicBezTo>
                    <a:pt x="69818" y="14748"/>
                    <a:pt x="54258" y="0"/>
                    <a:pt x="34909" y="0"/>
                  </a:cubicBezTo>
                  <a:cubicBezTo>
                    <a:pt x="15696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2" name="任意多边形: 形状 1111">
              <a:extLst>
                <a:ext uri="{FF2B5EF4-FFF2-40B4-BE49-F238E27FC236}">
                  <a16:creationId xmlns:a16="http://schemas.microsoft.com/office/drawing/2014/main" id="{54902297-EDCD-4BED-B249-25126B0BDD8C}"/>
                </a:ext>
              </a:extLst>
            </p:cNvPr>
            <p:cNvSpPr/>
            <p:nvPr/>
          </p:nvSpPr>
          <p:spPr>
            <a:xfrm>
              <a:off x="-114828" y="2100516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5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5"/>
                    <a:pt x="34097" y="64135"/>
                  </a:cubicBezTo>
                  <a:cubicBezTo>
                    <a:pt x="52905" y="64135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290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3" name="任意多边形: 形状 1112">
              <a:extLst>
                <a:ext uri="{FF2B5EF4-FFF2-40B4-BE49-F238E27FC236}">
                  <a16:creationId xmlns:a16="http://schemas.microsoft.com/office/drawing/2014/main" id="{E4510B8B-5310-4095-8084-C7F20B0921F6}"/>
                </a:ext>
              </a:extLst>
            </p:cNvPr>
            <p:cNvSpPr/>
            <p:nvPr/>
          </p:nvSpPr>
          <p:spPr>
            <a:xfrm>
              <a:off x="-113881" y="2242453"/>
              <a:ext cx="66300" cy="62512"/>
            </a:xfrm>
            <a:custGeom>
              <a:avLst/>
              <a:gdLst>
                <a:gd name="connsiteX0" fmla="*/ 0 w 66300"/>
                <a:gd name="connsiteY0" fmla="*/ 31256 h 62512"/>
                <a:gd name="connsiteX1" fmla="*/ 33150 w 66300"/>
                <a:gd name="connsiteY1" fmla="*/ 62512 h 62512"/>
                <a:gd name="connsiteX2" fmla="*/ 66300 w 66300"/>
                <a:gd name="connsiteY2" fmla="*/ 31256 h 62512"/>
                <a:gd name="connsiteX3" fmla="*/ 33150 w 66300"/>
                <a:gd name="connsiteY3" fmla="*/ 0 h 62512"/>
                <a:gd name="connsiteX4" fmla="*/ 0 w 66300"/>
                <a:gd name="connsiteY4" fmla="*/ 31256 h 6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2">
                  <a:moveTo>
                    <a:pt x="0" y="31256"/>
                  </a:moveTo>
                  <a:cubicBezTo>
                    <a:pt x="0" y="48575"/>
                    <a:pt x="14884" y="62512"/>
                    <a:pt x="33150" y="62512"/>
                  </a:cubicBezTo>
                  <a:cubicBezTo>
                    <a:pt x="51552" y="62512"/>
                    <a:pt x="66300" y="48440"/>
                    <a:pt x="66300" y="31256"/>
                  </a:cubicBezTo>
                  <a:cubicBezTo>
                    <a:pt x="66300" y="13937"/>
                    <a:pt x="51417" y="0"/>
                    <a:pt x="33150" y="0"/>
                  </a:cubicBezTo>
                  <a:cubicBezTo>
                    <a:pt x="14884" y="0"/>
                    <a:pt x="0" y="13937"/>
                    <a:pt x="0" y="312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4" name="任意多边形: 形状 1113">
              <a:extLst>
                <a:ext uri="{FF2B5EF4-FFF2-40B4-BE49-F238E27FC236}">
                  <a16:creationId xmlns:a16="http://schemas.microsoft.com/office/drawing/2014/main" id="{BFDB5097-7EEF-46BF-AF6F-96BE63EB409F}"/>
                </a:ext>
              </a:extLst>
            </p:cNvPr>
            <p:cNvSpPr/>
            <p:nvPr/>
          </p:nvSpPr>
          <p:spPr>
            <a:xfrm>
              <a:off x="-112257" y="2385067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260"/>
                    <a:pt x="48981" y="0"/>
                    <a:pt x="31527" y="0"/>
                  </a:cubicBezTo>
                  <a:cubicBezTo>
                    <a:pt x="14072" y="0"/>
                    <a:pt x="0" y="13395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5" name="任意多边形: 形状 1114">
              <a:extLst>
                <a:ext uri="{FF2B5EF4-FFF2-40B4-BE49-F238E27FC236}">
                  <a16:creationId xmlns:a16="http://schemas.microsoft.com/office/drawing/2014/main" id="{AC7C630F-0A35-4D9F-A31E-BBE54D5B1528}"/>
                </a:ext>
              </a:extLst>
            </p:cNvPr>
            <p:cNvSpPr/>
            <p:nvPr/>
          </p:nvSpPr>
          <p:spPr>
            <a:xfrm>
              <a:off x="-111851" y="2526734"/>
              <a:ext cx="62241" cy="58723"/>
            </a:xfrm>
            <a:custGeom>
              <a:avLst/>
              <a:gdLst>
                <a:gd name="connsiteX0" fmla="*/ 0 w 62241"/>
                <a:gd name="connsiteY0" fmla="*/ 29361 h 58723"/>
                <a:gd name="connsiteX1" fmla="*/ 31121 w 62241"/>
                <a:gd name="connsiteY1" fmla="*/ 58723 h 58723"/>
                <a:gd name="connsiteX2" fmla="*/ 62241 w 62241"/>
                <a:gd name="connsiteY2" fmla="*/ 29361 h 58723"/>
                <a:gd name="connsiteX3" fmla="*/ 31121 w 62241"/>
                <a:gd name="connsiteY3" fmla="*/ 0 h 58723"/>
                <a:gd name="connsiteX4" fmla="*/ 0 w 62241"/>
                <a:gd name="connsiteY4" fmla="*/ 29361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1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1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6" name="任意多边形: 形状 1115">
              <a:extLst>
                <a:ext uri="{FF2B5EF4-FFF2-40B4-BE49-F238E27FC236}">
                  <a16:creationId xmlns:a16="http://schemas.microsoft.com/office/drawing/2014/main" id="{6BC4ABCC-11F5-4894-8D89-E8D24ECD8796}"/>
                </a:ext>
              </a:extLst>
            </p:cNvPr>
            <p:cNvSpPr/>
            <p:nvPr/>
          </p:nvSpPr>
          <p:spPr>
            <a:xfrm>
              <a:off x="-110634" y="2669076"/>
              <a:ext cx="59805" cy="56288"/>
            </a:xfrm>
            <a:custGeom>
              <a:avLst/>
              <a:gdLst>
                <a:gd name="connsiteX0" fmla="*/ 0 w 59805"/>
                <a:gd name="connsiteY0" fmla="*/ 28145 h 56288"/>
                <a:gd name="connsiteX1" fmla="*/ 29903 w 59805"/>
                <a:gd name="connsiteY1" fmla="*/ 56289 h 56288"/>
                <a:gd name="connsiteX2" fmla="*/ 59806 w 59805"/>
                <a:gd name="connsiteY2" fmla="*/ 28145 h 56288"/>
                <a:gd name="connsiteX3" fmla="*/ 29903 w 59805"/>
                <a:gd name="connsiteY3" fmla="*/ 1 h 56288"/>
                <a:gd name="connsiteX4" fmla="*/ 0 w 59805"/>
                <a:gd name="connsiteY4" fmla="*/ 28145 h 5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8">
                  <a:moveTo>
                    <a:pt x="0" y="28145"/>
                  </a:moveTo>
                  <a:cubicBezTo>
                    <a:pt x="0" y="43705"/>
                    <a:pt x="13395" y="56289"/>
                    <a:pt x="29903" y="56289"/>
                  </a:cubicBezTo>
                  <a:cubicBezTo>
                    <a:pt x="46410" y="56289"/>
                    <a:pt x="59806" y="43705"/>
                    <a:pt x="59806" y="28145"/>
                  </a:cubicBezTo>
                  <a:cubicBezTo>
                    <a:pt x="59806" y="12585"/>
                    <a:pt x="46410" y="1"/>
                    <a:pt x="29903" y="1"/>
                  </a:cubicBezTo>
                  <a:cubicBezTo>
                    <a:pt x="13395" y="-134"/>
                    <a:pt x="0" y="12585"/>
                    <a:pt x="0" y="281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7" name="任意多边形: 形状 1116">
              <a:extLst>
                <a:ext uri="{FF2B5EF4-FFF2-40B4-BE49-F238E27FC236}">
                  <a16:creationId xmlns:a16="http://schemas.microsoft.com/office/drawing/2014/main" id="{2CF4E90A-2B0D-473E-8504-6439B7990759}"/>
                </a:ext>
              </a:extLst>
            </p:cNvPr>
            <p:cNvSpPr/>
            <p:nvPr/>
          </p:nvSpPr>
          <p:spPr>
            <a:xfrm>
              <a:off x="-109416" y="2811285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0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8" name="任意多边形: 形状 1117">
              <a:extLst>
                <a:ext uri="{FF2B5EF4-FFF2-40B4-BE49-F238E27FC236}">
                  <a16:creationId xmlns:a16="http://schemas.microsoft.com/office/drawing/2014/main" id="{5B6D969E-8F0D-4701-8A7E-EB1BD8C6FA98}"/>
                </a:ext>
              </a:extLst>
            </p:cNvPr>
            <p:cNvSpPr/>
            <p:nvPr/>
          </p:nvSpPr>
          <p:spPr>
            <a:xfrm>
              <a:off x="-109010" y="2952816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40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719" y="0"/>
                    <a:pt x="0" y="12043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9" name="任意多边形: 形状 1118">
              <a:extLst>
                <a:ext uri="{FF2B5EF4-FFF2-40B4-BE49-F238E27FC236}">
                  <a16:creationId xmlns:a16="http://schemas.microsoft.com/office/drawing/2014/main" id="{ACD40832-92F1-4903-B252-457B8F60EDEC}"/>
                </a:ext>
              </a:extLst>
            </p:cNvPr>
            <p:cNvSpPr/>
            <p:nvPr/>
          </p:nvSpPr>
          <p:spPr>
            <a:xfrm>
              <a:off x="-107657" y="3095159"/>
              <a:ext cx="53852" cy="50875"/>
            </a:xfrm>
            <a:custGeom>
              <a:avLst/>
              <a:gdLst>
                <a:gd name="connsiteX0" fmla="*/ 0 w 53852"/>
                <a:gd name="connsiteY0" fmla="*/ 25437 h 50875"/>
                <a:gd name="connsiteX1" fmla="*/ 26926 w 53852"/>
                <a:gd name="connsiteY1" fmla="*/ 50875 h 50875"/>
                <a:gd name="connsiteX2" fmla="*/ 53852 w 53852"/>
                <a:gd name="connsiteY2" fmla="*/ 25437 h 50875"/>
                <a:gd name="connsiteX3" fmla="*/ 26926 w 53852"/>
                <a:gd name="connsiteY3" fmla="*/ 0 h 50875"/>
                <a:gd name="connsiteX4" fmla="*/ 0 w 53852"/>
                <a:gd name="connsiteY4" fmla="*/ 25437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7"/>
                  </a:moveTo>
                  <a:cubicBezTo>
                    <a:pt x="0" y="39509"/>
                    <a:pt x="12042" y="50875"/>
                    <a:pt x="26926" y="50875"/>
                  </a:cubicBezTo>
                  <a:cubicBezTo>
                    <a:pt x="41810" y="50875"/>
                    <a:pt x="53852" y="39509"/>
                    <a:pt x="53852" y="25437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501"/>
                    <a:pt x="0" y="254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0" name="任意多边形: 形状 1119">
              <a:extLst>
                <a:ext uri="{FF2B5EF4-FFF2-40B4-BE49-F238E27FC236}">
                  <a16:creationId xmlns:a16="http://schemas.microsoft.com/office/drawing/2014/main" id="{6056E46F-15FA-43F6-BD04-6AC44371D04C}"/>
                </a:ext>
              </a:extLst>
            </p:cNvPr>
            <p:cNvSpPr/>
            <p:nvPr/>
          </p:nvSpPr>
          <p:spPr>
            <a:xfrm>
              <a:off x="-106845" y="3237230"/>
              <a:ext cx="52228" cy="49252"/>
            </a:xfrm>
            <a:custGeom>
              <a:avLst/>
              <a:gdLst>
                <a:gd name="connsiteX0" fmla="*/ 0 w 52228"/>
                <a:gd name="connsiteY0" fmla="*/ 24627 h 49252"/>
                <a:gd name="connsiteX1" fmla="*/ 26114 w 52228"/>
                <a:gd name="connsiteY1" fmla="*/ 49253 h 49252"/>
                <a:gd name="connsiteX2" fmla="*/ 52229 w 52228"/>
                <a:gd name="connsiteY2" fmla="*/ 24627 h 49252"/>
                <a:gd name="connsiteX3" fmla="*/ 26114 w 52228"/>
                <a:gd name="connsiteY3" fmla="*/ 1 h 49252"/>
                <a:gd name="connsiteX4" fmla="*/ 0 w 52228"/>
                <a:gd name="connsiteY4" fmla="*/ 24627 h 4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2">
                  <a:moveTo>
                    <a:pt x="0" y="24627"/>
                  </a:moveTo>
                  <a:cubicBezTo>
                    <a:pt x="0" y="38293"/>
                    <a:pt x="11772" y="49253"/>
                    <a:pt x="26114" y="49253"/>
                  </a:cubicBezTo>
                  <a:cubicBezTo>
                    <a:pt x="40592" y="49253"/>
                    <a:pt x="52229" y="38158"/>
                    <a:pt x="52229" y="24627"/>
                  </a:cubicBezTo>
                  <a:cubicBezTo>
                    <a:pt x="52229" y="10961"/>
                    <a:pt x="40457" y="1"/>
                    <a:pt x="26114" y="1"/>
                  </a:cubicBezTo>
                  <a:cubicBezTo>
                    <a:pt x="11636" y="-134"/>
                    <a:pt x="0" y="10961"/>
                    <a:pt x="0" y="246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1" name="任意多边形: 形状 1120">
              <a:extLst>
                <a:ext uri="{FF2B5EF4-FFF2-40B4-BE49-F238E27FC236}">
                  <a16:creationId xmlns:a16="http://schemas.microsoft.com/office/drawing/2014/main" id="{56DF5142-8C68-4C42-B087-1ED2356AA851}"/>
                </a:ext>
              </a:extLst>
            </p:cNvPr>
            <p:cNvSpPr/>
            <p:nvPr/>
          </p:nvSpPr>
          <p:spPr>
            <a:xfrm>
              <a:off x="-106033" y="3379167"/>
              <a:ext cx="50604" cy="47629"/>
            </a:xfrm>
            <a:custGeom>
              <a:avLst/>
              <a:gdLst>
                <a:gd name="connsiteX0" fmla="*/ 0 w 50604"/>
                <a:gd name="connsiteY0" fmla="*/ 23815 h 47629"/>
                <a:gd name="connsiteX1" fmla="*/ 25302 w 50604"/>
                <a:gd name="connsiteY1" fmla="*/ 47629 h 47629"/>
                <a:gd name="connsiteX2" fmla="*/ 50605 w 50604"/>
                <a:gd name="connsiteY2" fmla="*/ 23815 h 47629"/>
                <a:gd name="connsiteX3" fmla="*/ 25302 w 50604"/>
                <a:gd name="connsiteY3" fmla="*/ 1 h 47629"/>
                <a:gd name="connsiteX4" fmla="*/ 0 w 50604"/>
                <a:gd name="connsiteY4" fmla="*/ 23815 h 4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9">
                  <a:moveTo>
                    <a:pt x="0" y="23815"/>
                  </a:moveTo>
                  <a:cubicBezTo>
                    <a:pt x="0" y="36940"/>
                    <a:pt x="11366" y="47629"/>
                    <a:pt x="25302" y="47629"/>
                  </a:cubicBezTo>
                  <a:cubicBezTo>
                    <a:pt x="39239" y="47629"/>
                    <a:pt x="50605" y="36940"/>
                    <a:pt x="50605" y="23815"/>
                  </a:cubicBezTo>
                  <a:cubicBezTo>
                    <a:pt x="50605" y="10691"/>
                    <a:pt x="39239" y="1"/>
                    <a:pt x="25302" y="1"/>
                  </a:cubicBezTo>
                  <a:cubicBezTo>
                    <a:pt x="11366" y="-134"/>
                    <a:pt x="0" y="10555"/>
                    <a:pt x="0" y="238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2" name="任意多边形: 形状 1121">
              <a:extLst>
                <a:ext uri="{FF2B5EF4-FFF2-40B4-BE49-F238E27FC236}">
                  <a16:creationId xmlns:a16="http://schemas.microsoft.com/office/drawing/2014/main" id="{5355F94C-67EB-4F3B-A1E4-CAFB45F71CEA}"/>
                </a:ext>
              </a:extLst>
            </p:cNvPr>
            <p:cNvSpPr/>
            <p:nvPr/>
          </p:nvSpPr>
          <p:spPr>
            <a:xfrm>
              <a:off x="-104815" y="3521377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3" name="任意多边形: 形状 1122">
              <a:extLst>
                <a:ext uri="{FF2B5EF4-FFF2-40B4-BE49-F238E27FC236}">
                  <a16:creationId xmlns:a16="http://schemas.microsoft.com/office/drawing/2014/main" id="{085158B4-BB5A-40BA-8ED6-7CDEE9C6CD72}"/>
                </a:ext>
              </a:extLst>
            </p:cNvPr>
            <p:cNvSpPr/>
            <p:nvPr/>
          </p:nvSpPr>
          <p:spPr>
            <a:xfrm>
              <a:off x="-104410" y="3662908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4" y="44651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689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4" name="任意多边形: 形状 1123">
              <a:extLst>
                <a:ext uri="{FF2B5EF4-FFF2-40B4-BE49-F238E27FC236}">
                  <a16:creationId xmlns:a16="http://schemas.microsoft.com/office/drawing/2014/main" id="{652C093A-FD64-4EDB-A272-37DA1FBE5AAE}"/>
                </a:ext>
              </a:extLst>
            </p:cNvPr>
            <p:cNvSpPr/>
            <p:nvPr/>
          </p:nvSpPr>
          <p:spPr>
            <a:xfrm>
              <a:off x="-103192" y="3805251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5"/>
                    <a:pt x="10013" y="42216"/>
                    <a:pt x="22461" y="42216"/>
                  </a:cubicBezTo>
                  <a:cubicBezTo>
                    <a:pt x="34909" y="42216"/>
                    <a:pt x="44922" y="32745"/>
                    <a:pt x="44922" y="21108"/>
                  </a:cubicBezTo>
                  <a:cubicBezTo>
                    <a:pt x="44922" y="9472"/>
                    <a:pt x="34909" y="0"/>
                    <a:pt x="22461" y="0"/>
                  </a:cubicBezTo>
                  <a:cubicBezTo>
                    <a:pt x="10148" y="0"/>
                    <a:pt x="0" y="9472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5" name="任意多边形: 形状 1124">
              <a:extLst>
                <a:ext uri="{FF2B5EF4-FFF2-40B4-BE49-F238E27FC236}">
                  <a16:creationId xmlns:a16="http://schemas.microsoft.com/office/drawing/2014/main" id="{7831899F-9F60-46ED-A9B0-9A09ABD6FE33}"/>
                </a:ext>
              </a:extLst>
            </p:cNvPr>
            <p:cNvSpPr/>
            <p:nvPr/>
          </p:nvSpPr>
          <p:spPr>
            <a:xfrm>
              <a:off x="-102786" y="3946916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5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338"/>
                    <a:pt x="34233" y="1"/>
                    <a:pt x="22055" y="1"/>
                  </a:cubicBezTo>
                  <a:cubicBezTo>
                    <a:pt x="9877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6" name="任意多边形: 形状 1125">
              <a:extLst>
                <a:ext uri="{FF2B5EF4-FFF2-40B4-BE49-F238E27FC236}">
                  <a16:creationId xmlns:a16="http://schemas.microsoft.com/office/drawing/2014/main" id="{1A6ECE27-607A-4E25-B966-83A028EE09AE}"/>
                </a:ext>
              </a:extLst>
            </p:cNvPr>
            <p:cNvSpPr/>
            <p:nvPr/>
          </p:nvSpPr>
          <p:spPr>
            <a:xfrm>
              <a:off x="-101839" y="408871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5"/>
                    <a:pt x="32744" y="0"/>
                    <a:pt x="21108" y="0"/>
                  </a:cubicBezTo>
                  <a:cubicBezTo>
                    <a:pt x="9472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7" name="任意多边形: 形状 1126">
              <a:extLst>
                <a:ext uri="{FF2B5EF4-FFF2-40B4-BE49-F238E27FC236}">
                  <a16:creationId xmlns:a16="http://schemas.microsoft.com/office/drawing/2014/main" id="{247263B3-E0A6-4AB1-879B-D93AD89BA58A}"/>
                </a:ext>
              </a:extLst>
            </p:cNvPr>
            <p:cNvSpPr/>
            <p:nvPr/>
          </p:nvSpPr>
          <p:spPr>
            <a:xfrm>
              <a:off x="-101027" y="4230656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066" y="0"/>
                    <a:pt x="0" y="8660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8" name="任意多边形: 形状 1127">
              <a:extLst>
                <a:ext uri="{FF2B5EF4-FFF2-40B4-BE49-F238E27FC236}">
                  <a16:creationId xmlns:a16="http://schemas.microsoft.com/office/drawing/2014/main" id="{164A852B-2452-4625-988F-456832652D81}"/>
                </a:ext>
              </a:extLst>
            </p:cNvPr>
            <p:cNvSpPr/>
            <p:nvPr/>
          </p:nvSpPr>
          <p:spPr>
            <a:xfrm>
              <a:off x="-100215" y="4372593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9" name="任意多边形: 形状 1128">
              <a:extLst>
                <a:ext uri="{FF2B5EF4-FFF2-40B4-BE49-F238E27FC236}">
                  <a16:creationId xmlns:a16="http://schemas.microsoft.com/office/drawing/2014/main" id="{86FB1311-0102-480E-9488-EEC5A6AE112C}"/>
                </a:ext>
              </a:extLst>
            </p:cNvPr>
            <p:cNvSpPr/>
            <p:nvPr/>
          </p:nvSpPr>
          <p:spPr>
            <a:xfrm>
              <a:off x="-98997" y="4515070"/>
              <a:ext cx="36532" cy="34369"/>
            </a:xfrm>
            <a:custGeom>
              <a:avLst/>
              <a:gdLst>
                <a:gd name="connsiteX0" fmla="*/ 0 w 36532"/>
                <a:gd name="connsiteY0" fmla="*/ 17186 h 34369"/>
                <a:gd name="connsiteX1" fmla="*/ 18266 w 36532"/>
                <a:gd name="connsiteY1" fmla="*/ 34369 h 34369"/>
                <a:gd name="connsiteX2" fmla="*/ 36533 w 36532"/>
                <a:gd name="connsiteY2" fmla="*/ 17186 h 34369"/>
                <a:gd name="connsiteX3" fmla="*/ 18266 w 36532"/>
                <a:gd name="connsiteY3" fmla="*/ 2 h 34369"/>
                <a:gd name="connsiteX4" fmla="*/ 0 w 36532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9">
                  <a:moveTo>
                    <a:pt x="0" y="17186"/>
                  </a:moveTo>
                  <a:cubicBezTo>
                    <a:pt x="0" y="26657"/>
                    <a:pt x="8118" y="34369"/>
                    <a:pt x="18266" y="34369"/>
                  </a:cubicBezTo>
                  <a:cubicBezTo>
                    <a:pt x="28414" y="34369"/>
                    <a:pt x="36533" y="26657"/>
                    <a:pt x="36533" y="17186"/>
                  </a:cubicBezTo>
                  <a:cubicBezTo>
                    <a:pt x="36533" y="7714"/>
                    <a:pt x="28414" y="2"/>
                    <a:pt x="18266" y="2"/>
                  </a:cubicBezTo>
                  <a:cubicBezTo>
                    <a:pt x="8254" y="-134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0" name="任意多边形: 形状 1129">
              <a:extLst>
                <a:ext uri="{FF2B5EF4-FFF2-40B4-BE49-F238E27FC236}">
                  <a16:creationId xmlns:a16="http://schemas.microsoft.com/office/drawing/2014/main" id="{5F87A712-AB51-4D9B-A959-DCCE49E39E5A}"/>
                </a:ext>
              </a:extLst>
            </p:cNvPr>
            <p:cNvSpPr/>
            <p:nvPr/>
          </p:nvSpPr>
          <p:spPr>
            <a:xfrm>
              <a:off x="-98591" y="4656602"/>
              <a:ext cx="35721" cy="33557"/>
            </a:xfrm>
            <a:custGeom>
              <a:avLst/>
              <a:gdLst>
                <a:gd name="connsiteX0" fmla="*/ 0 w 35721"/>
                <a:gd name="connsiteY0" fmla="*/ 16780 h 33557"/>
                <a:gd name="connsiteX1" fmla="*/ 17861 w 35721"/>
                <a:gd name="connsiteY1" fmla="*/ 33558 h 33557"/>
                <a:gd name="connsiteX2" fmla="*/ 35721 w 35721"/>
                <a:gd name="connsiteY2" fmla="*/ 16780 h 33557"/>
                <a:gd name="connsiteX3" fmla="*/ 17861 w 35721"/>
                <a:gd name="connsiteY3" fmla="*/ 2 h 33557"/>
                <a:gd name="connsiteX4" fmla="*/ 0 w 35721"/>
                <a:gd name="connsiteY4" fmla="*/ 16780 h 3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7">
                  <a:moveTo>
                    <a:pt x="0" y="16780"/>
                  </a:moveTo>
                  <a:cubicBezTo>
                    <a:pt x="0" y="26116"/>
                    <a:pt x="7983" y="33558"/>
                    <a:pt x="17861" y="33558"/>
                  </a:cubicBezTo>
                  <a:cubicBezTo>
                    <a:pt x="27738" y="33558"/>
                    <a:pt x="35721" y="25981"/>
                    <a:pt x="35721" y="16780"/>
                  </a:cubicBezTo>
                  <a:cubicBezTo>
                    <a:pt x="35721" y="7444"/>
                    <a:pt x="27738" y="2"/>
                    <a:pt x="17861" y="2"/>
                  </a:cubicBezTo>
                  <a:cubicBezTo>
                    <a:pt x="7983" y="-134"/>
                    <a:pt x="0" y="7444"/>
                    <a:pt x="0" y="167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1" name="任意多边形: 形状 1130">
              <a:extLst>
                <a:ext uri="{FF2B5EF4-FFF2-40B4-BE49-F238E27FC236}">
                  <a16:creationId xmlns:a16="http://schemas.microsoft.com/office/drawing/2014/main" id="{9A8AA609-52E0-4EFE-B547-627D998B421A}"/>
                </a:ext>
              </a:extLst>
            </p:cNvPr>
            <p:cNvSpPr/>
            <p:nvPr/>
          </p:nvSpPr>
          <p:spPr>
            <a:xfrm>
              <a:off x="-97779" y="4798405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7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171"/>
                    <a:pt x="26520" y="0"/>
                    <a:pt x="17049" y="0"/>
                  </a:cubicBezTo>
                  <a:cubicBezTo>
                    <a:pt x="7713" y="0"/>
                    <a:pt x="0" y="7171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2" name="任意多边形: 形状 1131">
              <a:extLst>
                <a:ext uri="{FF2B5EF4-FFF2-40B4-BE49-F238E27FC236}">
                  <a16:creationId xmlns:a16="http://schemas.microsoft.com/office/drawing/2014/main" id="{DD49047D-22CE-497F-8184-9C87F35945CD}"/>
                </a:ext>
              </a:extLst>
            </p:cNvPr>
            <p:cNvSpPr/>
            <p:nvPr/>
          </p:nvSpPr>
          <p:spPr>
            <a:xfrm>
              <a:off x="-97374" y="4939937"/>
              <a:ext cx="33285" cy="31390"/>
            </a:xfrm>
            <a:custGeom>
              <a:avLst/>
              <a:gdLst>
                <a:gd name="connsiteX0" fmla="*/ 0 w 33285"/>
                <a:gd name="connsiteY0" fmla="*/ 15696 h 31390"/>
                <a:gd name="connsiteX1" fmla="*/ 16643 w 33285"/>
                <a:gd name="connsiteY1" fmla="*/ 31391 h 31390"/>
                <a:gd name="connsiteX2" fmla="*/ 33286 w 33285"/>
                <a:gd name="connsiteY2" fmla="*/ 15696 h 31390"/>
                <a:gd name="connsiteX3" fmla="*/ 16643 w 33285"/>
                <a:gd name="connsiteY3" fmla="*/ 0 h 31390"/>
                <a:gd name="connsiteX4" fmla="*/ 0 w 33285"/>
                <a:gd name="connsiteY4" fmla="*/ 15696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3" name="任意多边形: 形状 1132">
              <a:extLst>
                <a:ext uri="{FF2B5EF4-FFF2-40B4-BE49-F238E27FC236}">
                  <a16:creationId xmlns:a16="http://schemas.microsoft.com/office/drawing/2014/main" id="{F44BE2BC-FAF7-4AF0-909B-E62F2E6479C9}"/>
                </a:ext>
              </a:extLst>
            </p:cNvPr>
            <p:cNvSpPr/>
            <p:nvPr/>
          </p:nvSpPr>
          <p:spPr>
            <a:xfrm>
              <a:off x="-96426" y="5081874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4" name="任意多边形: 形状 1133">
              <a:extLst>
                <a:ext uri="{FF2B5EF4-FFF2-40B4-BE49-F238E27FC236}">
                  <a16:creationId xmlns:a16="http://schemas.microsoft.com/office/drawing/2014/main" id="{7D8B1643-2903-45DF-991C-48F4C7AE70C6}"/>
                </a:ext>
              </a:extLst>
            </p:cNvPr>
            <p:cNvSpPr/>
            <p:nvPr/>
          </p:nvSpPr>
          <p:spPr>
            <a:xfrm>
              <a:off x="-96020" y="5223540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765" y="0"/>
                    <a:pt x="0" y="6359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5" name="任意多边形: 形状 1134">
              <a:extLst>
                <a:ext uri="{FF2B5EF4-FFF2-40B4-BE49-F238E27FC236}">
                  <a16:creationId xmlns:a16="http://schemas.microsoft.com/office/drawing/2014/main" id="{6E3F4345-FA48-42A0-8947-388B587055DA}"/>
                </a:ext>
              </a:extLst>
            </p:cNvPr>
            <p:cNvSpPr/>
            <p:nvPr/>
          </p:nvSpPr>
          <p:spPr>
            <a:xfrm>
              <a:off x="-95209" y="5365477"/>
              <a:ext cx="28955" cy="27332"/>
            </a:xfrm>
            <a:custGeom>
              <a:avLst/>
              <a:gdLst>
                <a:gd name="connsiteX0" fmla="*/ 0 w 28955"/>
                <a:gd name="connsiteY0" fmla="*/ 13666 h 27332"/>
                <a:gd name="connsiteX1" fmla="*/ 14478 w 28955"/>
                <a:gd name="connsiteY1" fmla="*/ 27332 h 27332"/>
                <a:gd name="connsiteX2" fmla="*/ 28956 w 28955"/>
                <a:gd name="connsiteY2" fmla="*/ 13666 h 27332"/>
                <a:gd name="connsiteX3" fmla="*/ 14478 w 28955"/>
                <a:gd name="connsiteY3" fmla="*/ 0 h 27332"/>
                <a:gd name="connsiteX4" fmla="*/ 0 w 28955"/>
                <a:gd name="connsiteY4" fmla="*/ 13666 h 2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2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6" name="任意多边形: 形状 1135">
              <a:extLst>
                <a:ext uri="{FF2B5EF4-FFF2-40B4-BE49-F238E27FC236}">
                  <a16:creationId xmlns:a16="http://schemas.microsoft.com/office/drawing/2014/main" id="{5A64C5D3-5D65-4194-9B4B-E6F2756C45BD}"/>
                </a:ext>
              </a:extLst>
            </p:cNvPr>
            <p:cNvSpPr/>
            <p:nvPr/>
          </p:nvSpPr>
          <p:spPr>
            <a:xfrm>
              <a:off x="-94397" y="5507415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7" name="任意多边形: 形状 1136">
              <a:extLst>
                <a:ext uri="{FF2B5EF4-FFF2-40B4-BE49-F238E27FC236}">
                  <a16:creationId xmlns:a16="http://schemas.microsoft.com/office/drawing/2014/main" id="{8ED50216-784C-4F8A-A286-67DCCD13C058}"/>
                </a:ext>
              </a:extLst>
            </p:cNvPr>
            <p:cNvSpPr/>
            <p:nvPr/>
          </p:nvSpPr>
          <p:spPr>
            <a:xfrm>
              <a:off x="-93991" y="5648810"/>
              <a:ext cx="26520" cy="25167"/>
            </a:xfrm>
            <a:custGeom>
              <a:avLst/>
              <a:gdLst>
                <a:gd name="connsiteX0" fmla="*/ 0 w 26520"/>
                <a:gd name="connsiteY0" fmla="*/ 12583 h 25167"/>
                <a:gd name="connsiteX1" fmla="*/ 13260 w 26520"/>
                <a:gd name="connsiteY1" fmla="*/ 25167 h 25167"/>
                <a:gd name="connsiteX2" fmla="*/ 26520 w 26520"/>
                <a:gd name="connsiteY2" fmla="*/ 12583 h 25167"/>
                <a:gd name="connsiteX3" fmla="*/ 13260 w 26520"/>
                <a:gd name="connsiteY3" fmla="*/ 0 h 25167"/>
                <a:gd name="connsiteX4" fmla="*/ 0 w 26520"/>
                <a:gd name="connsiteY4" fmla="*/ 12583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135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8" name="任意多边形: 形状 1137">
              <a:extLst>
                <a:ext uri="{FF2B5EF4-FFF2-40B4-BE49-F238E27FC236}">
                  <a16:creationId xmlns:a16="http://schemas.microsoft.com/office/drawing/2014/main" id="{44DD6D60-60F1-42DD-A93D-47F8CBD6201B}"/>
                </a:ext>
              </a:extLst>
            </p:cNvPr>
            <p:cNvSpPr/>
            <p:nvPr/>
          </p:nvSpPr>
          <p:spPr>
            <a:xfrm>
              <a:off x="-93179" y="5790748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135"/>
                    <a:pt x="0" y="5412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9" name="任意多边形: 形状 1138">
              <a:extLst>
                <a:ext uri="{FF2B5EF4-FFF2-40B4-BE49-F238E27FC236}">
                  <a16:creationId xmlns:a16="http://schemas.microsoft.com/office/drawing/2014/main" id="{6597F9B5-FAC1-4704-811B-8A1A9CCE377D}"/>
                </a:ext>
              </a:extLst>
            </p:cNvPr>
            <p:cNvSpPr/>
            <p:nvPr/>
          </p:nvSpPr>
          <p:spPr>
            <a:xfrm>
              <a:off x="-92773" y="5932414"/>
              <a:ext cx="24084" cy="22731"/>
            </a:xfrm>
            <a:custGeom>
              <a:avLst/>
              <a:gdLst>
                <a:gd name="connsiteX0" fmla="*/ 0 w 24084"/>
                <a:gd name="connsiteY0" fmla="*/ 11365 h 22731"/>
                <a:gd name="connsiteX1" fmla="*/ 12042 w 24084"/>
                <a:gd name="connsiteY1" fmla="*/ 22732 h 22731"/>
                <a:gd name="connsiteX2" fmla="*/ 24085 w 24084"/>
                <a:gd name="connsiteY2" fmla="*/ 11365 h 22731"/>
                <a:gd name="connsiteX3" fmla="*/ 12042 w 24084"/>
                <a:gd name="connsiteY3" fmla="*/ 0 h 22731"/>
                <a:gd name="connsiteX4" fmla="*/ 0 w 24084"/>
                <a:gd name="connsiteY4" fmla="*/ 11365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5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5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0" name="任意多边形: 形状 1139">
              <a:extLst>
                <a:ext uri="{FF2B5EF4-FFF2-40B4-BE49-F238E27FC236}">
                  <a16:creationId xmlns:a16="http://schemas.microsoft.com/office/drawing/2014/main" id="{6B38BA87-D3A2-4DB6-B572-00916E124737}"/>
                </a:ext>
              </a:extLst>
            </p:cNvPr>
            <p:cNvSpPr/>
            <p:nvPr/>
          </p:nvSpPr>
          <p:spPr>
            <a:xfrm>
              <a:off x="-92367" y="6073945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2"/>
                    <a:pt x="18131" y="0"/>
                    <a:pt x="11636" y="0"/>
                  </a:cubicBezTo>
                  <a:cubicBezTo>
                    <a:pt x="5277" y="0"/>
                    <a:pt x="0" y="4872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1" name="任意多边形: 形状 1140">
              <a:extLst>
                <a:ext uri="{FF2B5EF4-FFF2-40B4-BE49-F238E27FC236}">
                  <a16:creationId xmlns:a16="http://schemas.microsoft.com/office/drawing/2014/main" id="{3CA0F59D-2042-4FC4-BF25-0C3C452E255D}"/>
                </a:ext>
              </a:extLst>
            </p:cNvPr>
            <p:cNvSpPr/>
            <p:nvPr/>
          </p:nvSpPr>
          <p:spPr>
            <a:xfrm>
              <a:off x="-91555" y="6215883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5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600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2" name="任意多边形: 形状 1141">
              <a:extLst>
                <a:ext uri="{FF2B5EF4-FFF2-40B4-BE49-F238E27FC236}">
                  <a16:creationId xmlns:a16="http://schemas.microsoft.com/office/drawing/2014/main" id="{F73A5AB6-4F83-4344-801F-55BA8B75C627}"/>
                </a:ext>
              </a:extLst>
            </p:cNvPr>
            <p:cNvSpPr/>
            <p:nvPr/>
          </p:nvSpPr>
          <p:spPr>
            <a:xfrm>
              <a:off x="-91149" y="6357414"/>
              <a:ext cx="20837" cy="19484"/>
            </a:xfrm>
            <a:custGeom>
              <a:avLst/>
              <a:gdLst>
                <a:gd name="connsiteX0" fmla="*/ 0 w 20837"/>
                <a:gd name="connsiteY0" fmla="*/ 9743 h 19484"/>
                <a:gd name="connsiteX1" fmla="*/ 10419 w 20837"/>
                <a:gd name="connsiteY1" fmla="*/ 19484 h 19484"/>
                <a:gd name="connsiteX2" fmla="*/ 20837 w 20837"/>
                <a:gd name="connsiteY2" fmla="*/ 9743 h 19484"/>
                <a:gd name="connsiteX3" fmla="*/ 10419 w 20837"/>
                <a:gd name="connsiteY3" fmla="*/ 0 h 19484"/>
                <a:gd name="connsiteX4" fmla="*/ 0 w 20837"/>
                <a:gd name="connsiteY4" fmla="*/ 9743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3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3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3" name="任意多边形: 形状 1142">
              <a:extLst>
                <a:ext uri="{FF2B5EF4-FFF2-40B4-BE49-F238E27FC236}">
                  <a16:creationId xmlns:a16="http://schemas.microsoft.com/office/drawing/2014/main" id="{5AFA6248-D745-47BB-9BFD-7720E4EBEF91}"/>
                </a:ext>
              </a:extLst>
            </p:cNvPr>
            <p:cNvSpPr/>
            <p:nvPr/>
          </p:nvSpPr>
          <p:spPr>
            <a:xfrm>
              <a:off x="-90743" y="6499078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4" name="任意多边形: 形状 1143">
              <a:extLst>
                <a:ext uri="{FF2B5EF4-FFF2-40B4-BE49-F238E27FC236}">
                  <a16:creationId xmlns:a16="http://schemas.microsoft.com/office/drawing/2014/main" id="{D649EA46-0517-47AC-94FA-B828ABC929AB}"/>
                </a:ext>
              </a:extLst>
            </p:cNvPr>
            <p:cNvSpPr/>
            <p:nvPr/>
          </p:nvSpPr>
          <p:spPr>
            <a:xfrm>
              <a:off x="-90202" y="6640476"/>
              <a:ext cx="19213" cy="17996"/>
            </a:xfrm>
            <a:custGeom>
              <a:avLst/>
              <a:gdLst>
                <a:gd name="connsiteX0" fmla="*/ 0 w 19213"/>
                <a:gd name="connsiteY0" fmla="*/ 9066 h 17996"/>
                <a:gd name="connsiteX1" fmla="*/ 9607 w 19213"/>
                <a:gd name="connsiteY1" fmla="*/ 17996 h 17996"/>
                <a:gd name="connsiteX2" fmla="*/ 19214 w 19213"/>
                <a:gd name="connsiteY2" fmla="*/ 9066 h 17996"/>
                <a:gd name="connsiteX3" fmla="*/ 9607 w 19213"/>
                <a:gd name="connsiteY3" fmla="*/ 0 h 17996"/>
                <a:gd name="connsiteX4" fmla="*/ 0 w 19213"/>
                <a:gd name="connsiteY4" fmla="*/ 9066 h 1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7996">
                  <a:moveTo>
                    <a:pt x="0" y="9066"/>
                  </a:moveTo>
                  <a:cubicBezTo>
                    <a:pt x="0" y="14072"/>
                    <a:pt x="4330" y="17996"/>
                    <a:pt x="9607" y="17996"/>
                  </a:cubicBezTo>
                  <a:cubicBezTo>
                    <a:pt x="14884" y="17996"/>
                    <a:pt x="19214" y="13937"/>
                    <a:pt x="19214" y="9066"/>
                  </a:cubicBezTo>
                  <a:cubicBezTo>
                    <a:pt x="19214" y="4060"/>
                    <a:pt x="14884" y="0"/>
                    <a:pt x="9607" y="0"/>
                  </a:cubicBezTo>
                  <a:cubicBezTo>
                    <a:pt x="4194" y="0"/>
                    <a:pt x="0" y="4060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5" name="任意多边形: 形状 1144">
              <a:extLst>
                <a:ext uri="{FF2B5EF4-FFF2-40B4-BE49-F238E27FC236}">
                  <a16:creationId xmlns:a16="http://schemas.microsoft.com/office/drawing/2014/main" id="{2F103B77-A2A4-4CA1-A912-87BBA3DC9834}"/>
                </a:ext>
              </a:extLst>
            </p:cNvPr>
            <p:cNvSpPr/>
            <p:nvPr/>
          </p:nvSpPr>
          <p:spPr>
            <a:xfrm>
              <a:off x="-89390" y="678241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6" name="任意多边形: 形状 1145">
              <a:extLst>
                <a:ext uri="{FF2B5EF4-FFF2-40B4-BE49-F238E27FC236}">
                  <a16:creationId xmlns:a16="http://schemas.microsoft.com/office/drawing/2014/main" id="{752F0A81-DA57-4D1F-8C99-39BD7451EEB6}"/>
                </a:ext>
              </a:extLst>
            </p:cNvPr>
            <p:cNvSpPr/>
            <p:nvPr/>
          </p:nvSpPr>
          <p:spPr>
            <a:xfrm>
              <a:off x="-89390" y="6923539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8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7" name="任意多边形: 形状 1146">
              <a:extLst>
                <a:ext uri="{FF2B5EF4-FFF2-40B4-BE49-F238E27FC236}">
                  <a16:creationId xmlns:a16="http://schemas.microsoft.com/office/drawing/2014/main" id="{D8787461-4EBD-4345-AF4C-059DC72F90FC}"/>
                </a:ext>
              </a:extLst>
            </p:cNvPr>
            <p:cNvSpPr/>
            <p:nvPr/>
          </p:nvSpPr>
          <p:spPr>
            <a:xfrm>
              <a:off x="-88579" y="7065476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3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3"/>
                    <a:pt x="7848" y="14883"/>
                  </a:cubicBezTo>
                  <a:cubicBezTo>
                    <a:pt x="12178" y="14883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8" name="任意多边形: 形状 1147">
              <a:extLst>
                <a:ext uri="{FF2B5EF4-FFF2-40B4-BE49-F238E27FC236}">
                  <a16:creationId xmlns:a16="http://schemas.microsoft.com/office/drawing/2014/main" id="{F8FB200B-3669-4719-94E5-9F40B0C33394}"/>
                </a:ext>
              </a:extLst>
            </p:cNvPr>
            <p:cNvSpPr/>
            <p:nvPr/>
          </p:nvSpPr>
          <p:spPr>
            <a:xfrm>
              <a:off x="-88173" y="7207142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3"/>
                    <a:pt x="11501" y="0"/>
                    <a:pt x="7442" y="0"/>
                  </a:cubicBezTo>
                  <a:cubicBezTo>
                    <a:pt x="3383" y="0"/>
                    <a:pt x="0" y="3113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9" name="任意多边形: 形状 1148">
              <a:extLst>
                <a:ext uri="{FF2B5EF4-FFF2-40B4-BE49-F238E27FC236}">
                  <a16:creationId xmlns:a16="http://schemas.microsoft.com/office/drawing/2014/main" id="{9A6F9220-7C3E-4275-8558-8A32FF0372A2}"/>
                </a:ext>
              </a:extLst>
            </p:cNvPr>
            <p:cNvSpPr/>
            <p:nvPr/>
          </p:nvSpPr>
          <p:spPr>
            <a:xfrm>
              <a:off x="-290998" y="-1029949"/>
              <a:ext cx="121235" cy="114199"/>
            </a:xfrm>
            <a:custGeom>
              <a:avLst/>
              <a:gdLst>
                <a:gd name="connsiteX0" fmla="*/ 0 w 121235"/>
                <a:gd name="connsiteY0" fmla="*/ 57100 h 114199"/>
                <a:gd name="connsiteX1" fmla="*/ 60618 w 121235"/>
                <a:gd name="connsiteY1" fmla="*/ 114199 h 114199"/>
                <a:gd name="connsiteX2" fmla="*/ 121235 w 121235"/>
                <a:gd name="connsiteY2" fmla="*/ 57100 h 114199"/>
                <a:gd name="connsiteX3" fmla="*/ 60618 w 121235"/>
                <a:gd name="connsiteY3" fmla="*/ 0 h 114199"/>
                <a:gd name="connsiteX4" fmla="*/ 0 w 121235"/>
                <a:gd name="connsiteY4" fmla="*/ 57100 h 11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35" h="114199">
                  <a:moveTo>
                    <a:pt x="0" y="57100"/>
                  </a:moveTo>
                  <a:cubicBezTo>
                    <a:pt x="0" y="88626"/>
                    <a:pt x="27197" y="114199"/>
                    <a:pt x="60618" y="114199"/>
                  </a:cubicBezTo>
                  <a:cubicBezTo>
                    <a:pt x="94038" y="114199"/>
                    <a:pt x="121235" y="88626"/>
                    <a:pt x="121235" y="57100"/>
                  </a:cubicBezTo>
                  <a:cubicBezTo>
                    <a:pt x="121235" y="25573"/>
                    <a:pt x="94038" y="0"/>
                    <a:pt x="60618" y="0"/>
                  </a:cubicBezTo>
                  <a:cubicBezTo>
                    <a:pt x="27061" y="0"/>
                    <a:pt x="0" y="25573"/>
                    <a:pt x="0" y="571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0" name="任意多边形: 形状 1149">
              <a:extLst>
                <a:ext uri="{FF2B5EF4-FFF2-40B4-BE49-F238E27FC236}">
                  <a16:creationId xmlns:a16="http://schemas.microsoft.com/office/drawing/2014/main" id="{69A5D85C-C16E-4681-8FDD-492E36C27D77}"/>
                </a:ext>
              </a:extLst>
            </p:cNvPr>
            <p:cNvSpPr/>
            <p:nvPr/>
          </p:nvSpPr>
          <p:spPr>
            <a:xfrm>
              <a:off x="-290998" y="-888823"/>
              <a:ext cx="121235" cy="114199"/>
            </a:xfrm>
            <a:custGeom>
              <a:avLst/>
              <a:gdLst>
                <a:gd name="connsiteX0" fmla="*/ 0 w 121235"/>
                <a:gd name="connsiteY0" fmla="*/ 57100 h 114199"/>
                <a:gd name="connsiteX1" fmla="*/ 60618 w 121235"/>
                <a:gd name="connsiteY1" fmla="*/ 114199 h 114199"/>
                <a:gd name="connsiteX2" fmla="*/ 121235 w 121235"/>
                <a:gd name="connsiteY2" fmla="*/ 57100 h 114199"/>
                <a:gd name="connsiteX3" fmla="*/ 60618 w 121235"/>
                <a:gd name="connsiteY3" fmla="*/ 0 h 114199"/>
                <a:gd name="connsiteX4" fmla="*/ 0 w 121235"/>
                <a:gd name="connsiteY4" fmla="*/ 57100 h 11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35" h="114199">
                  <a:moveTo>
                    <a:pt x="0" y="57100"/>
                  </a:moveTo>
                  <a:cubicBezTo>
                    <a:pt x="0" y="88626"/>
                    <a:pt x="27197" y="114199"/>
                    <a:pt x="60618" y="114199"/>
                  </a:cubicBezTo>
                  <a:cubicBezTo>
                    <a:pt x="94038" y="114199"/>
                    <a:pt x="121235" y="88626"/>
                    <a:pt x="121235" y="57100"/>
                  </a:cubicBezTo>
                  <a:cubicBezTo>
                    <a:pt x="121235" y="25573"/>
                    <a:pt x="94038" y="0"/>
                    <a:pt x="60618" y="0"/>
                  </a:cubicBezTo>
                  <a:cubicBezTo>
                    <a:pt x="27061" y="0"/>
                    <a:pt x="0" y="25573"/>
                    <a:pt x="0" y="571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1" name="任意多边形: 形状 1150">
              <a:extLst>
                <a:ext uri="{FF2B5EF4-FFF2-40B4-BE49-F238E27FC236}">
                  <a16:creationId xmlns:a16="http://schemas.microsoft.com/office/drawing/2014/main" id="{372098F8-48EB-4EEC-8367-6DDC2D1175C3}"/>
                </a:ext>
              </a:extLst>
            </p:cNvPr>
            <p:cNvSpPr/>
            <p:nvPr/>
          </p:nvSpPr>
          <p:spPr>
            <a:xfrm>
              <a:off x="-290186" y="-746886"/>
              <a:ext cx="119611" cy="112846"/>
            </a:xfrm>
            <a:custGeom>
              <a:avLst/>
              <a:gdLst>
                <a:gd name="connsiteX0" fmla="*/ 0 w 119611"/>
                <a:gd name="connsiteY0" fmla="*/ 56423 h 112846"/>
                <a:gd name="connsiteX1" fmla="*/ 59806 w 119611"/>
                <a:gd name="connsiteY1" fmla="*/ 112846 h 112846"/>
                <a:gd name="connsiteX2" fmla="*/ 119612 w 119611"/>
                <a:gd name="connsiteY2" fmla="*/ 56423 h 112846"/>
                <a:gd name="connsiteX3" fmla="*/ 59806 w 119611"/>
                <a:gd name="connsiteY3" fmla="*/ 0 h 112846"/>
                <a:gd name="connsiteX4" fmla="*/ 0 w 119611"/>
                <a:gd name="connsiteY4" fmla="*/ 56423 h 1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11" h="112846">
                  <a:moveTo>
                    <a:pt x="0" y="56423"/>
                  </a:moveTo>
                  <a:cubicBezTo>
                    <a:pt x="0" y="87544"/>
                    <a:pt x="26791" y="112846"/>
                    <a:pt x="59806" y="112846"/>
                  </a:cubicBezTo>
                  <a:cubicBezTo>
                    <a:pt x="92821" y="112846"/>
                    <a:pt x="119612" y="87679"/>
                    <a:pt x="119612" y="56423"/>
                  </a:cubicBezTo>
                  <a:cubicBezTo>
                    <a:pt x="119612" y="25302"/>
                    <a:pt x="92821" y="0"/>
                    <a:pt x="59806" y="0"/>
                  </a:cubicBezTo>
                  <a:cubicBezTo>
                    <a:pt x="26791" y="0"/>
                    <a:pt x="0" y="25302"/>
                    <a:pt x="0" y="564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2" name="任意多边形: 形状 1151">
              <a:extLst>
                <a:ext uri="{FF2B5EF4-FFF2-40B4-BE49-F238E27FC236}">
                  <a16:creationId xmlns:a16="http://schemas.microsoft.com/office/drawing/2014/main" id="{B6F4768B-3020-4C84-8629-997A34D523FA}"/>
                </a:ext>
              </a:extLst>
            </p:cNvPr>
            <p:cNvSpPr/>
            <p:nvPr/>
          </p:nvSpPr>
          <p:spPr>
            <a:xfrm>
              <a:off x="-288563" y="-604137"/>
              <a:ext cx="116364" cy="109598"/>
            </a:xfrm>
            <a:custGeom>
              <a:avLst/>
              <a:gdLst>
                <a:gd name="connsiteX0" fmla="*/ 116364 w 116364"/>
                <a:gd name="connsiteY0" fmla="*/ 54799 h 109598"/>
                <a:gd name="connsiteX1" fmla="*/ 58182 w 116364"/>
                <a:gd name="connsiteY1" fmla="*/ 109599 h 109598"/>
                <a:gd name="connsiteX2" fmla="*/ 0 w 116364"/>
                <a:gd name="connsiteY2" fmla="*/ 54799 h 109598"/>
                <a:gd name="connsiteX3" fmla="*/ 58182 w 116364"/>
                <a:gd name="connsiteY3" fmla="*/ 0 h 109598"/>
                <a:gd name="connsiteX4" fmla="*/ 116364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116364" y="54799"/>
                  </a:moveTo>
                  <a:cubicBezTo>
                    <a:pt x="116364" y="85064"/>
                    <a:pt x="90315" y="109599"/>
                    <a:pt x="58182" y="109599"/>
                  </a:cubicBezTo>
                  <a:cubicBezTo>
                    <a:pt x="26049" y="109599"/>
                    <a:pt x="0" y="85064"/>
                    <a:pt x="0" y="54799"/>
                  </a:cubicBezTo>
                  <a:cubicBezTo>
                    <a:pt x="0" y="24535"/>
                    <a:pt x="26049" y="0"/>
                    <a:pt x="58182" y="0"/>
                  </a:cubicBezTo>
                  <a:cubicBezTo>
                    <a:pt x="90315" y="0"/>
                    <a:pt x="116364" y="24535"/>
                    <a:pt x="116364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070FC496-6F2A-48EC-A1D5-3E14430FC7A8}"/>
                </a:ext>
              </a:extLst>
            </p:cNvPr>
            <p:cNvSpPr/>
            <p:nvPr/>
          </p:nvSpPr>
          <p:spPr>
            <a:xfrm>
              <a:off x="-287751" y="-462200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2" y="0"/>
                    <a:pt x="57235" y="0"/>
                  </a:cubicBezTo>
                  <a:cubicBezTo>
                    <a:pt x="25708" y="0"/>
                    <a:pt x="0" y="24220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2EEC69F0-8E88-49AB-B220-293532FE04E0}"/>
                </a:ext>
              </a:extLst>
            </p:cNvPr>
            <p:cNvSpPr/>
            <p:nvPr/>
          </p:nvSpPr>
          <p:spPr>
            <a:xfrm>
              <a:off x="-286533" y="-319992"/>
              <a:ext cx="112034" cy="105810"/>
            </a:xfrm>
            <a:custGeom>
              <a:avLst/>
              <a:gdLst>
                <a:gd name="connsiteX0" fmla="*/ 0 w 112034"/>
                <a:gd name="connsiteY0" fmla="*/ 52905 h 105810"/>
                <a:gd name="connsiteX1" fmla="*/ 56017 w 112034"/>
                <a:gd name="connsiteY1" fmla="*/ 105810 h 105810"/>
                <a:gd name="connsiteX2" fmla="*/ 112034 w 112034"/>
                <a:gd name="connsiteY2" fmla="*/ 52905 h 105810"/>
                <a:gd name="connsiteX3" fmla="*/ 56017 w 112034"/>
                <a:gd name="connsiteY3" fmla="*/ 0 h 105810"/>
                <a:gd name="connsiteX4" fmla="*/ 0 w 112034"/>
                <a:gd name="connsiteY4" fmla="*/ 52905 h 10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4" h="105810">
                  <a:moveTo>
                    <a:pt x="0" y="52905"/>
                  </a:moveTo>
                  <a:cubicBezTo>
                    <a:pt x="0" y="82131"/>
                    <a:pt x="25032" y="105810"/>
                    <a:pt x="56017" y="105810"/>
                  </a:cubicBezTo>
                  <a:cubicBezTo>
                    <a:pt x="87002" y="105810"/>
                    <a:pt x="112034" y="82131"/>
                    <a:pt x="112034" y="52905"/>
                  </a:cubicBezTo>
                  <a:cubicBezTo>
                    <a:pt x="112034" y="23679"/>
                    <a:pt x="87002" y="0"/>
                    <a:pt x="56017" y="0"/>
                  </a:cubicBezTo>
                  <a:cubicBezTo>
                    <a:pt x="25167" y="135"/>
                    <a:pt x="0" y="23814"/>
                    <a:pt x="0" y="529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5" name="任意多边形: 形状 1154">
              <a:extLst>
                <a:ext uri="{FF2B5EF4-FFF2-40B4-BE49-F238E27FC236}">
                  <a16:creationId xmlns:a16="http://schemas.microsoft.com/office/drawing/2014/main" id="{4E0D1D91-661B-48BD-B7B2-5632F882EEBB}"/>
                </a:ext>
              </a:extLst>
            </p:cNvPr>
            <p:cNvSpPr/>
            <p:nvPr/>
          </p:nvSpPr>
          <p:spPr>
            <a:xfrm>
              <a:off x="-284774" y="-177243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135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6" name="任意多边形: 形状 1155">
              <a:extLst>
                <a:ext uri="{FF2B5EF4-FFF2-40B4-BE49-F238E27FC236}">
                  <a16:creationId xmlns:a16="http://schemas.microsoft.com/office/drawing/2014/main" id="{F3C3F3F2-7E93-4B39-BD9A-6CBF02CE2AB7}"/>
                </a:ext>
              </a:extLst>
            </p:cNvPr>
            <p:cNvSpPr/>
            <p:nvPr/>
          </p:nvSpPr>
          <p:spPr>
            <a:xfrm>
              <a:off x="-284368" y="-35577"/>
              <a:ext cx="107975" cy="101750"/>
            </a:xfrm>
            <a:custGeom>
              <a:avLst/>
              <a:gdLst>
                <a:gd name="connsiteX0" fmla="*/ 0 w 107975"/>
                <a:gd name="connsiteY0" fmla="*/ 50876 h 101750"/>
                <a:gd name="connsiteX1" fmla="*/ 53988 w 107975"/>
                <a:gd name="connsiteY1" fmla="*/ 101751 h 101750"/>
                <a:gd name="connsiteX2" fmla="*/ 107975 w 107975"/>
                <a:gd name="connsiteY2" fmla="*/ 50876 h 101750"/>
                <a:gd name="connsiteX3" fmla="*/ 53988 w 107975"/>
                <a:gd name="connsiteY3" fmla="*/ 0 h 101750"/>
                <a:gd name="connsiteX4" fmla="*/ 0 w 107975"/>
                <a:gd name="connsiteY4" fmla="*/ 50876 h 1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75" h="101750">
                  <a:moveTo>
                    <a:pt x="0" y="50876"/>
                  </a:moveTo>
                  <a:cubicBezTo>
                    <a:pt x="0" y="79019"/>
                    <a:pt x="24220" y="101751"/>
                    <a:pt x="53988" y="101751"/>
                  </a:cubicBezTo>
                  <a:cubicBezTo>
                    <a:pt x="83755" y="101751"/>
                    <a:pt x="107975" y="79019"/>
                    <a:pt x="107975" y="50876"/>
                  </a:cubicBezTo>
                  <a:cubicBezTo>
                    <a:pt x="107975" y="22732"/>
                    <a:pt x="83755" y="0"/>
                    <a:pt x="53988" y="0"/>
                  </a:cubicBezTo>
                  <a:cubicBezTo>
                    <a:pt x="24085" y="0"/>
                    <a:pt x="0" y="22732"/>
                    <a:pt x="0" y="5087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7" name="任意多边形: 形状 1156">
              <a:extLst>
                <a:ext uri="{FF2B5EF4-FFF2-40B4-BE49-F238E27FC236}">
                  <a16:creationId xmlns:a16="http://schemas.microsoft.com/office/drawing/2014/main" id="{E07DF62F-B2D5-4A5A-9691-8212FFAE15FF}"/>
                </a:ext>
              </a:extLst>
            </p:cNvPr>
            <p:cNvSpPr/>
            <p:nvPr/>
          </p:nvSpPr>
          <p:spPr>
            <a:xfrm>
              <a:off x="-282744" y="107171"/>
              <a:ext cx="104727" cy="98504"/>
            </a:xfrm>
            <a:custGeom>
              <a:avLst/>
              <a:gdLst>
                <a:gd name="connsiteX0" fmla="*/ 0 w 104727"/>
                <a:gd name="connsiteY0" fmla="*/ 49252 h 98504"/>
                <a:gd name="connsiteX1" fmla="*/ 52364 w 104727"/>
                <a:gd name="connsiteY1" fmla="*/ 98504 h 98504"/>
                <a:gd name="connsiteX2" fmla="*/ 104728 w 104727"/>
                <a:gd name="connsiteY2" fmla="*/ 49252 h 98504"/>
                <a:gd name="connsiteX3" fmla="*/ 52364 w 104727"/>
                <a:gd name="connsiteY3" fmla="*/ 1 h 98504"/>
                <a:gd name="connsiteX4" fmla="*/ 0 w 104727"/>
                <a:gd name="connsiteY4" fmla="*/ 49252 h 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27" h="98504">
                  <a:moveTo>
                    <a:pt x="0" y="49252"/>
                  </a:moveTo>
                  <a:cubicBezTo>
                    <a:pt x="0" y="76449"/>
                    <a:pt x="23408" y="98504"/>
                    <a:pt x="52364" y="98504"/>
                  </a:cubicBezTo>
                  <a:cubicBezTo>
                    <a:pt x="81320" y="98504"/>
                    <a:pt x="104728" y="76449"/>
                    <a:pt x="104728" y="49252"/>
                  </a:cubicBezTo>
                  <a:cubicBezTo>
                    <a:pt x="104728" y="22056"/>
                    <a:pt x="81320" y="1"/>
                    <a:pt x="52364" y="1"/>
                  </a:cubicBezTo>
                  <a:cubicBezTo>
                    <a:pt x="23408" y="-135"/>
                    <a:pt x="0" y="22056"/>
                    <a:pt x="0" y="492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8" name="任意多边形: 形状 1157">
              <a:extLst>
                <a:ext uri="{FF2B5EF4-FFF2-40B4-BE49-F238E27FC236}">
                  <a16:creationId xmlns:a16="http://schemas.microsoft.com/office/drawing/2014/main" id="{04335977-BDC1-4220-B753-14BEC2356FF2}"/>
                </a:ext>
              </a:extLst>
            </p:cNvPr>
            <p:cNvSpPr/>
            <p:nvPr/>
          </p:nvSpPr>
          <p:spPr>
            <a:xfrm>
              <a:off x="-282338" y="248567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273" y="135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9" name="任意多边形: 形状 1158">
              <a:extLst>
                <a:ext uri="{FF2B5EF4-FFF2-40B4-BE49-F238E27FC236}">
                  <a16:creationId xmlns:a16="http://schemas.microsoft.com/office/drawing/2014/main" id="{FE4E878D-AC24-4653-B139-161450D03C4A}"/>
                </a:ext>
              </a:extLst>
            </p:cNvPr>
            <p:cNvSpPr/>
            <p:nvPr/>
          </p:nvSpPr>
          <p:spPr>
            <a:xfrm>
              <a:off x="-280715" y="391317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596" y="0"/>
                    <a:pt x="0" y="21243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0" name="任意多边形: 形状 1159">
              <a:extLst>
                <a:ext uri="{FF2B5EF4-FFF2-40B4-BE49-F238E27FC236}">
                  <a16:creationId xmlns:a16="http://schemas.microsoft.com/office/drawing/2014/main" id="{A9B89C15-AC56-4FDF-A560-6F93682F74D6}"/>
                </a:ext>
              </a:extLst>
            </p:cNvPr>
            <p:cNvSpPr/>
            <p:nvPr/>
          </p:nvSpPr>
          <p:spPr>
            <a:xfrm>
              <a:off x="-279362" y="533794"/>
              <a:ext cx="97962" cy="92280"/>
            </a:xfrm>
            <a:custGeom>
              <a:avLst/>
              <a:gdLst>
                <a:gd name="connsiteX0" fmla="*/ 0 w 97962"/>
                <a:gd name="connsiteY0" fmla="*/ 46140 h 92280"/>
                <a:gd name="connsiteX1" fmla="*/ 48981 w 97962"/>
                <a:gd name="connsiteY1" fmla="*/ 92280 h 92280"/>
                <a:gd name="connsiteX2" fmla="*/ 97962 w 97962"/>
                <a:gd name="connsiteY2" fmla="*/ 46140 h 92280"/>
                <a:gd name="connsiteX3" fmla="*/ 48981 w 97962"/>
                <a:gd name="connsiteY3" fmla="*/ 1 h 92280"/>
                <a:gd name="connsiteX4" fmla="*/ 0 w 97962"/>
                <a:gd name="connsiteY4" fmla="*/ 46140 h 9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62" h="92280">
                  <a:moveTo>
                    <a:pt x="0" y="46140"/>
                  </a:moveTo>
                  <a:cubicBezTo>
                    <a:pt x="0" y="71713"/>
                    <a:pt x="21920" y="92280"/>
                    <a:pt x="48981" y="92280"/>
                  </a:cubicBezTo>
                  <a:cubicBezTo>
                    <a:pt x="76043" y="92280"/>
                    <a:pt x="97962" y="71578"/>
                    <a:pt x="97962" y="46140"/>
                  </a:cubicBezTo>
                  <a:cubicBezTo>
                    <a:pt x="97962" y="20567"/>
                    <a:pt x="76043" y="1"/>
                    <a:pt x="48981" y="1"/>
                  </a:cubicBezTo>
                  <a:cubicBezTo>
                    <a:pt x="21920" y="-135"/>
                    <a:pt x="0" y="20567"/>
                    <a:pt x="0" y="461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1" name="任意多边形: 形状 1160">
              <a:extLst>
                <a:ext uri="{FF2B5EF4-FFF2-40B4-BE49-F238E27FC236}">
                  <a16:creationId xmlns:a16="http://schemas.microsoft.com/office/drawing/2014/main" id="{39F7ED7B-F13C-4EC2-8809-8FFA578D5B56}"/>
                </a:ext>
              </a:extLst>
            </p:cNvPr>
            <p:cNvSpPr/>
            <p:nvPr/>
          </p:nvSpPr>
          <p:spPr>
            <a:xfrm>
              <a:off x="-278144" y="676003"/>
              <a:ext cx="95526" cy="90114"/>
            </a:xfrm>
            <a:custGeom>
              <a:avLst/>
              <a:gdLst>
                <a:gd name="connsiteX0" fmla="*/ 0 w 95526"/>
                <a:gd name="connsiteY0" fmla="*/ 45057 h 90114"/>
                <a:gd name="connsiteX1" fmla="*/ 47763 w 95526"/>
                <a:gd name="connsiteY1" fmla="*/ 90115 h 90114"/>
                <a:gd name="connsiteX2" fmla="*/ 95527 w 95526"/>
                <a:gd name="connsiteY2" fmla="*/ 45057 h 90114"/>
                <a:gd name="connsiteX3" fmla="*/ 47763 w 95526"/>
                <a:gd name="connsiteY3" fmla="*/ 0 h 90114"/>
                <a:gd name="connsiteX4" fmla="*/ 0 w 95526"/>
                <a:gd name="connsiteY4" fmla="*/ 45057 h 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" h="90114">
                  <a:moveTo>
                    <a:pt x="0" y="45057"/>
                  </a:moveTo>
                  <a:cubicBezTo>
                    <a:pt x="0" y="69954"/>
                    <a:pt x="21379" y="90115"/>
                    <a:pt x="47763" y="90115"/>
                  </a:cubicBezTo>
                  <a:cubicBezTo>
                    <a:pt x="74148" y="90115"/>
                    <a:pt x="95527" y="69954"/>
                    <a:pt x="95527" y="45057"/>
                  </a:cubicBezTo>
                  <a:cubicBezTo>
                    <a:pt x="95527" y="20161"/>
                    <a:pt x="74148" y="0"/>
                    <a:pt x="47763" y="0"/>
                  </a:cubicBezTo>
                  <a:cubicBezTo>
                    <a:pt x="21379" y="0"/>
                    <a:pt x="0" y="20161"/>
                    <a:pt x="0" y="450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2" name="任意多边形: 形状 1161">
              <a:extLst>
                <a:ext uri="{FF2B5EF4-FFF2-40B4-BE49-F238E27FC236}">
                  <a16:creationId xmlns:a16="http://schemas.microsoft.com/office/drawing/2014/main" id="{1806B133-FBF7-4819-B6D9-5FAAAF6D1BE7}"/>
                </a:ext>
              </a:extLst>
            </p:cNvPr>
            <p:cNvSpPr/>
            <p:nvPr/>
          </p:nvSpPr>
          <p:spPr>
            <a:xfrm>
              <a:off x="-276926" y="818346"/>
              <a:ext cx="93091" cy="87679"/>
            </a:xfrm>
            <a:custGeom>
              <a:avLst/>
              <a:gdLst>
                <a:gd name="connsiteX0" fmla="*/ 0 w 93091"/>
                <a:gd name="connsiteY0" fmla="*/ 43840 h 87679"/>
                <a:gd name="connsiteX1" fmla="*/ 46546 w 93091"/>
                <a:gd name="connsiteY1" fmla="*/ 87679 h 87679"/>
                <a:gd name="connsiteX2" fmla="*/ 93091 w 93091"/>
                <a:gd name="connsiteY2" fmla="*/ 43840 h 87679"/>
                <a:gd name="connsiteX3" fmla="*/ 46546 w 93091"/>
                <a:gd name="connsiteY3" fmla="*/ 0 h 87679"/>
                <a:gd name="connsiteX4" fmla="*/ 0 w 93091"/>
                <a:gd name="connsiteY4" fmla="*/ 43840 h 8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91" h="87679">
                  <a:moveTo>
                    <a:pt x="0" y="43840"/>
                  </a:moveTo>
                  <a:cubicBezTo>
                    <a:pt x="0" y="68060"/>
                    <a:pt x="20837" y="87679"/>
                    <a:pt x="46546" y="87679"/>
                  </a:cubicBezTo>
                  <a:cubicBezTo>
                    <a:pt x="72254" y="87679"/>
                    <a:pt x="93091" y="68060"/>
                    <a:pt x="93091" y="43840"/>
                  </a:cubicBezTo>
                  <a:cubicBezTo>
                    <a:pt x="93091" y="19620"/>
                    <a:pt x="72254" y="0"/>
                    <a:pt x="46546" y="0"/>
                  </a:cubicBezTo>
                  <a:cubicBezTo>
                    <a:pt x="20837" y="0"/>
                    <a:pt x="0" y="19620"/>
                    <a:pt x="0" y="438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3" name="任意多边形: 形状 1162">
              <a:extLst>
                <a:ext uri="{FF2B5EF4-FFF2-40B4-BE49-F238E27FC236}">
                  <a16:creationId xmlns:a16="http://schemas.microsoft.com/office/drawing/2014/main" id="{FCC20615-0F5B-447F-A1EC-F4BD8FF04303}"/>
                </a:ext>
              </a:extLst>
            </p:cNvPr>
            <p:cNvSpPr/>
            <p:nvPr/>
          </p:nvSpPr>
          <p:spPr>
            <a:xfrm>
              <a:off x="-275708" y="960689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4" name="任意多边形: 形状 1163">
              <a:extLst>
                <a:ext uri="{FF2B5EF4-FFF2-40B4-BE49-F238E27FC236}">
                  <a16:creationId xmlns:a16="http://schemas.microsoft.com/office/drawing/2014/main" id="{9814630E-13E3-4B48-BA48-D2AB2F8D13D2}"/>
                </a:ext>
              </a:extLst>
            </p:cNvPr>
            <p:cNvSpPr/>
            <p:nvPr/>
          </p:nvSpPr>
          <p:spPr>
            <a:xfrm>
              <a:off x="-274761" y="1102491"/>
              <a:ext cx="88761" cy="83890"/>
            </a:xfrm>
            <a:custGeom>
              <a:avLst/>
              <a:gdLst>
                <a:gd name="connsiteX0" fmla="*/ 88761 w 88761"/>
                <a:gd name="connsiteY0" fmla="*/ 41945 h 83890"/>
                <a:gd name="connsiteX1" fmla="*/ 44381 w 88761"/>
                <a:gd name="connsiteY1" fmla="*/ 83890 h 83890"/>
                <a:gd name="connsiteX2" fmla="*/ 0 w 88761"/>
                <a:gd name="connsiteY2" fmla="*/ 41945 h 83890"/>
                <a:gd name="connsiteX3" fmla="*/ 44381 w 88761"/>
                <a:gd name="connsiteY3" fmla="*/ 0 h 83890"/>
                <a:gd name="connsiteX4" fmla="*/ 88761 w 88761"/>
                <a:gd name="connsiteY4" fmla="*/ 41945 h 8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61" h="83890">
                  <a:moveTo>
                    <a:pt x="88761" y="41945"/>
                  </a:moveTo>
                  <a:cubicBezTo>
                    <a:pt x="88761" y="65111"/>
                    <a:pt x="68892" y="83890"/>
                    <a:pt x="44381" y="83890"/>
                  </a:cubicBezTo>
                  <a:cubicBezTo>
                    <a:pt x="19870" y="83890"/>
                    <a:pt x="0" y="65111"/>
                    <a:pt x="0" y="41945"/>
                  </a:cubicBezTo>
                  <a:cubicBezTo>
                    <a:pt x="0" y="18780"/>
                    <a:pt x="19870" y="0"/>
                    <a:pt x="44381" y="0"/>
                  </a:cubicBezTo>
                  <a:cubicBezTo>
                    <a:pt x="68892" y="0"/>
                    <a:pt x="88761" y="18780"/>
                    <a:pt x="88761" y="419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5" name="任意多边形: 形状 1164">
              <a:extLst>
                <a:ext uri="{FF2B5EF4-FFF2-40B4-BE49-F238E27FC236}">
                  <a16:creationId xmlns:a16="http://schemas.microsoft.com/office/drawing/2014/main" id="{54AFFE0C-2913-4706-AD5A-646A92C315C9}"/>
                </a:ext>
              </a:extLst>
            </p:cNvPr>
            <p:cNvSpPr/>
            <p:nvPr/>
          </p:nvSpPr>
          <p:spPr>
            <a:xfrm>
              <a:off x="-274085" y="1244563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619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6" name="任意多边形: 形状 1165">
              <a:extLst>
                <a:ext uri="{FF2B5EF4-FFF2-40B4-BE49-F238E27FC236}">
                  <a16:creationId xmlns:a16="http://schemas.microsoft.com/office/drawing/2014/main" id="{4801903C-F35F-456D-AC9A-9D1F7DAE9F4E}"/>
                </a:ext>
              </a:extLst>
            </p:cNvPr>
            <p:cNvSpPr/>
            <p:nvPr/>
          </p:nvSpPr>
          <p:spPr>
            <a:xfrm>
              <a:off x="-272326" y="1387312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20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20"/>
                    <a:pt x="41945" y="79020"/>
                  </a:cubicBezTo>
                  <a:cubicBezTo>
                    <a:pt x="65083" y="79020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590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7" name="任意多边形: 形状 1166">
              <a:extLst>
                <a:ext uri="{FF2B5EF4-FFF2-40B4-BE49-F238E27FC236}">
                  <a16:creationId xmlns:a16="http://schemas.microsoft.com/office/drawing/2014/main" id="{F63AAC2E-D6B3-4B4A-AB84-03463C4F12FD}"/>
                </a:ext>
              </a:extLst>
            </p:cNvPr>
            <p:cNvSpPr/>
            <p:nvPr/>
          </p:nvSpPr>
          <p:spPr>
            <a:xfrm>
              <a:off x="-271920" y="1528844"/>
              <a:ext cx="83078" cy="78207"/>
            </a:xfrm>
            <a:custGeom>
              <a:avLst/>
              <a:gdLst>
                <a:gd name="connsiteX0" fmla="*/ 0 w 83078"/>
                <a:gd name="connsiteY0" fmla="*/ 39104 h 78207"/>
                <a:gd name="connsiteX1" fmla="*/ 41539 w 83078"/>
                <a:gd name="connsiteY1" fmla="*/ 78208 h 78207"/>
                <a:gd name="connsiteX2" fmla="*/ 83079 w 83078"/>
                <a:gd name="connsiteY2" fmla="*/ 39104 h 78207"/>
                <a:gd name="connsiteX3" fmla="*/ 41539 w 83078"/>
                <a:gd name="connsiteY3" fmla="*/ 0 h 78207"/>
                <a:gd name="connsiteX4" fmla="*/ 0 w 83078"/>
                <a:gd name="connsiteY4" fmla="*/ 39104 h 7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7">
                  <a:moveTo>
                    <a:pt x="0" y="39104"/>
                  </a:moveTo>
                  <a:cubicBezTo>
                    <a:pt x="0" y="60753"/>
                    <a:pt x="18537" y="78208"/>
                    <a:pt x="41539" y="78208"/>
                  </a:cubicBezTo>
                  <a:cubicBezTo>
                    <a:pt x="64406" y="78208"/>
                    <a:pt x="83079" y="60618"/>
                    <a:pt x="83079" y="39104"/>
                  </a:cubicBezTo>
                  <a:cubicBezTo>
                    <a:pt x="83079" y="17455"/>
                    <a:pt x="64542" y="0"/>
                    <a:pt x="41539" y="0"/>
                  </a:cubicBezTo>
                  <a:cubicBezTo>
                    <a:pt x="18537" y="0"/>
                    <a:pt x="0" y="17455"/>
                    <a:pt x="0" y="391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8" name="任意多边形: 形状 1167">
              <a:extLst>
                <a:ext uri="{FF2B5EF4-FFF2-40B4-BE49-F238E27FC236}">
                  <a16:creationId xmlns:a16="http://schemas.microsoft.com/office/drawing/2014/main" id="{CB0AC060-171B-4339-90CD-92FE1162357D}"/>
                </a:ext>
              </a:extLst>
            </p:cNvPr>
            <p:cNvSpPr/>
            <p:nvPr/>
          </p:nvSpPr>
          <p:spPr>
            <a:xfrm>
              <a:off x="-270702" y="1671051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135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9" name="任意多边形: 形状 1168">
              <a:extLst>
                <a:ext uri="{FF2B5EF4-FFF2-40B4-BE49-F238E27FC236}">
                  <a16:creationId xmlns:a16="http://schemas.microsoft.com/office/drawing/2014/main" id="{1F4F967E-3CA4-445D-B715-5D873B726AF6}"/>
                </a:ext>
              </a:extLst>
            </p:cNvPr>
            <p:cNvSpPr/>
            <p:nvPr/>
          </p:nvSpPr>
          <p:spPr>
            <a:xfrm>
              <a:off x="-269078" y="1813800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319" y="0"/>
                    <a:pt x="0" y="16372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0" name="任意多边形: 形状 1169">
              <a:extLst>
                <a:ext uri="{FF2B5EF4-FFF2-40B4-BE49-F238E27FC236}">
                  <a16:creationId xmlns:a16="http://schemas.microsoft.com/office/drawing/2014/main" id="{D3875E2D-6551-4005-A778-B77689AE28C8}"/>
                </a:ext>
              </a:extLst>
            </p:cNvPr>
            <p:cNvSpPr/>
            <p:nvPr/>
          </p:nvSpPr>
          <p:spPr>
            <a:xfrm>
              <a:off x="-268672" y="1955467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1" name="任意多边形: 形状 1170">
              <a:extLst>
                <a:ext uri="{FF2B5EF4-FFF2-40B4-BE49-F238E27FC236}">
                  <a16:creationId xmlns:a16="http://schemas.microsoft.com/office/drawing/2014/main" id="{9A9D6ED2-6CCC-490E-A2AD-E0581DEB31C5}"/>
                </a:ext>
              </a:extLst>
            </p:cNvPr>
            <p:cNvSpPr/>
            <p:nvPr/>
          </p:nvSpPr>
          <p:spPr>
            <a:xfrm>
              <a:off x="-266913" y="2098081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0"/>
                    <a:pt x="0" y="15425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2" name="任意多边形: 形状 1171">
              <a:extLst>
                <a:ext uri="{FF2B5EF4-FFF2-40B4-BE49-F238E27FC236}">
                  <a16:creationId xmlns:a16="http://schemas.microsoft.com/office/drawing/2014/main" id="{E33293EF-6EF3-4780-9B76-F7B54ED59E9F}"/>
                </a:ext>
              </a:extLst>
            </p:cNvPr>
            <p:cNvSpPr/>
            <p:nvPr/>
          </p:nvSpPr>
          <p:spPr>
            <a:xfrm>
              <a:off x="-266507" y="2239612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102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3" name="任意多边形: 形状 1172">
              <a:extLst>
                <a:ext uri="{FF2B5EF4-FFF2-40B4-BE49-F238E27FC236}">
                  <a16:creationId xmlns:a16="http://schemas.microsoft.com/office/drawing/2014/main" id="{753D0353-4C00-4077-9768-10290B7733CF}"/>
                </a:ext>
              </a:extLst>
            </p:cNvPr>
            <p:cNvSpPr/>
            <p:nvPr/>
          </p:nvSpPr>
          <p:spPr>
            <a:xfrm>
              <a:off x="-264884" y="2382361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70"/>
                    <a:pt x="15425" y="64947"/>
                    <a:pt x="34503" y="64947"/>
                  </a:cubicBezTo>
                  <a:cubicBezTo>
                    <a:pt x="53582" y="64947"/>
                    <a:pt x="69007" y="50334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613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4" name="任意多边形: 形状 1173">
              <a:extLst>
                <a:ext uri="{FF2B5EF4-FFF2-40B4-BE49-F238E27FC236}">
                  <a16:creationId xmlns:a16="http://schemas.microsoft.com/office/drawing/2014/main" id="{6B587D0B-10DB-4146-B475-B49C6D630DAE}"/>
                </a:ext>
              </a:extLst>
            </p:cNvPr>
            <p:cNvSpPr/>
            <p:nvPr/>
          </p:nvSpPr>
          <p:spPr>
            <a:xfrm>
              <a:off x="-264072" y="2524432"/>
              <a:ext cx="67382" cy="63325"/>
            </a:xfrm>
            <a:custGeom>
              <a:avLst/>
              <a:gdLst>
                <a:gd name="connsiteX0" fmla="*/ 0 w 67382"/>
                <a:gd name="connsiteY0" fmla="*/ 31663 h 63325"/>
                <a:gd name="connsiteX1" fmla="*/ 33692 w 67382"/>
                <a:gd name="connsiteY1" fmla="*/ 63325 h 63325"/>
                <a:gd name="connsiteX2" fmla="*/ 67383 w 67382"/>
                <a:gd name="connsiteY2" fmla="*/ 31663 h 63325"/>
                <a:gd name="connsiteX3" fmla="*/ 33692 w 67382"/>
                <a:gd name="connsiteY3" fmla="*/ 1 h 63325"/>
                <a:gd name="connsiteX4" fmla="*/ 0 w 67382"/>
                <a:gd name="connsiteY4" fmla="*/ 31663 h 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5">
                  <a:moveTo>
                    <a:pt x="0" y="31663"/>
                  </a:moveTo>
                  <a:cubicBezTo>
                    <a:pt x="0" y="49118"/>
                    <a:pt x="15019" y="63325"/>
                    <a:pt x="33692" y="63325"/>
                  </a:cubicBezTo>
                  <a:cubicBezTo>
                    <a:pt x="52229" y="63325"/>
                    <a:pt x="67383" y="49118"/>
                    <a:pt x="67383" y="31663"/>
                  </a:cubicBezTo>
                  <a:cubicBezTo>
                    <a:pt x="67383" y="14208"/>
                    <a:pt x="52364" y="1"/>
                    <a:pt x="33692" y="1"/>
                  </a:cubicBezTo>
                  <a:cubicBezTo>
                    <a:pt x="15019" y="-134"/>
                    <a:pt x="0" y="14073"/>
                    <a:pt x="0" y="316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5" name="任意多边形: 形状 1174">
              <a:extLst>
                <a:ext uri="{FF2B5EF4-FFF2-40B4-BE49-F238E27FC236}">
                  <a16:creationId xmlns:a16="http://schemas.microsoft.com/office/drawing/2014/main" id="{A56B1615-45D2-4921-AC0B-7144C9EE6B43}"/>
                </a:ext>
              </a:extLst>
            </p:cNvPr>
            <p:cNvSpPr/>
            <p:nvPr/>
          </p:nvSpPr>
          <p:spPr>
            <a:xfrm>
              <a:off x="-263260" y="2666235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0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8" y="61970"/>
                    <a:pt x="32744" y="61970"/>
                  </a:cubicBezTo>
                  <a:cubicBezTo>
                    <a:pt x="50875" y="61970"/>
                    <a:pt x="65489" y="48169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748" y="0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6" name="任意多边形: 形状 1175">
              <a:extLst>
                <a:ext uri="{FF2B5EF4-FFF2-40B4-BE49-F238E27FC236}">
                  <a16:creationId xmlns:a16="http://schemas.microsoft.com/office/drawing/2014/main" id="{884223B7-3F3D-4D8A-9B60-321515DFF402}"/>
                </a:ext>
              </a:extLst>
            </p:cNvPr>
            <p:cNvSpPr/>
            <p:nvPr/>
          </p:nvSpPr>
          <p:spPr>
            <a:xfrm>
              <a:off x="-261501" y="2808984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4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4"/>
                    <a:pt x="31121" y="58724"/>
                  </a:cubicBezTo>
                  <a:cubicBezTo>
                    <a:pt x="48305" y="58724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7" name="任意多边形: 形状 1176">
              <a:extLst>
                <a:ext uri="{FF2B5EF4-FFF2-40B4-BE49-F238E27FC236}">
                  <a16:creationId xmlns:a16="http://schemas.microsoft.com/office/drawing/2014/main" id="{79AECE8C-08CA-472D-9911-93D89844B6ED}"/>
                </a:ext>
              </a:extLst>
            </p:cNvPr>
            <p:cNvSpPr/>
            <p:nvPr/>
          </p:nvSpPr>
          <p:spPr>
            <a:xfrm>
              <a:off x="-261095" y="2950516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666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8" name="任意多边形: 形状 1177">
              <a:extLst>
                <a:ext uri="{FF2B5EF4-FFF2-40B4-BE49-F238E27FC236}">
                  <a16:creationId xmlns:a16="http://schemas.microsoft.com/office/drawing/2014/main" id="{EDF3A5D3-2947-4FCA-B86D-B30AEB79851C}"/>
                </a:ext>
              </a:extLst>
            </p:cNvPr>
            <p:cNvSpPr/>
            <p:nvPr/>
          </p:nvSpPr>
          <p:spPr>
            <a:xfrm>
              <a:off x="-259877" y="3092859"/>
              <a:ext cx="58993" cy="55476"/>
            </a:xfrm>
            <a:custGeom>
              <a:avLst/>
              <a:gdLst>
                <a:gd name="connsiteX0" fmla="*/ 0 w 58993"/>
                <a:gd name="connsiteY0" fmla="*/ 27738 h 55476"/>
                <a:gd name="connsiteX1" fmla="*/ 29497 w 58993"/>
                <a:gd name="connsiteY1" fmla="*/ 55476 h 55476"/>
                <a:gd name="connsiteX2" fmla="*/ 58994 w 58993"/>
                <a:gd name="connsiteY2" fmla="*/ 27738 h 55476"/>
                <a:gd name="connsiteX3" fmla="*/ 29497 w 58993"/>
                <a:gd name="connsiteY3" fmla="*/ 0 h 55476"/>
                <a:gd name="connsiteX4" fmla="*/ 0 w 58993"/>
                <a:gd name="connsiteY4" fmla="*/ 27738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125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9" name="任意多边形: 形状 1178">
              <a:extLst>
                <a:ext uri="{FF2B5EF4-FFF2-40B4-BE49-F238E27FC236}">
                  <a16:creationId xmlns:a16="http://schemas.microsoft.com/office/drawing/2014/main" id="{6C64BD85-C83F-4CE3-8B96-783BFFCBC7D3}"/>
                </a:ext>
              </a:extLst>
            </p:cNvPr>
            <p:cNvSpPr/>
            <p:nvPr/>
          </p:nvSpPr>
          <p:spPr>
            <a:xfrm>
              <a:off x="-259066" y="3234796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043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0" name="任意多边形: 形状 1179">
              <a:extLst>
                <a:ext uri="{FF2B5EF4-FFF2-40B4-BE49-F238E27FC236}">
                  <a16:creationId xmlns:a16="http://schemas.microsoft.com/office/drawing/2014/main" id="{3A4ED3CC-0D1C-4B55-A101-5C9FEF0D139C}"/>
                </a:ext>
              </a:extLst>
            </p:cNvPr>
            <p:cNvSpPr/>
            <p:nvPr/>
          </p:nvSpPr>
          <p:spPr>
            <a:xfrm>
              <a:off x="-258254" y="3376733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7" y="40727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1" name="任意多边形: 形状 1180">
              <a:extLst>
                <a:ext uri="{FF2B5EF4-FFF2-40B4-BE49-F238E27FC236}">
                  <a16:creationId xmlns:a16="http://schemas.microsoft.com/office/drawing/2014/main" id="{E9D7494C-1BB4-4D54-BC50-2F39F59CC235}"/>
                </a:ext>
              </a:extLst>
            </p:cNvPr>
            <p:cNvSpPr/>
            <p:nvPr/>
          </p:nvSpPr>
          <p:spPr>
            <a:xfrm>
              <a:off x="-257036" y="3519076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0" y="38833"/>
                    <a:pt x="53040" y="25032"/>
                  </a:cubicBezTo>
                  <a:cubicBezTo>
                    <a:pt x="53040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2" name="任意多边形: 形状 1181">
              <a:extLst>
                <a:ext uri="{FF2B5EF4-FFF2-40B4-BE49-F238E27FC236}">
                  <a16:creationId xmlns:a16="http://schemas.microsoft.com/office/drawing/2014/main" id="{A45D3C0E-0D54-4486-8B6B-E4D2F6287AD5}"/>
                </a:ext>
              </a:extLst>
            </p:cNvPr>
            <p:cNvSpPr/>
            <p:nvPr/>
          </p:nvSpPr>
          <p:spPr>
            <a:xfrm>
              <a:off x="-256224" y="3661013"/>
              <a:ext cx="51416" cy="48440"/>
            </a:xfrm>
            <a:custGeom>
              <a:avLst/>
              <a:gdLst>
                <a:gd name="connsiteX0" fmla="*/ 0 w 51416"/>
                <a:gd name="connsiteY0" fmla="*/ 24220 h 48440"/>
                <a:gd name="connsiteX1" fmla="*/ 25708 w 51416"/>
                <a:gd name="connsiteY1" fmla="*/ 48440 h 48440"/>
                <a:gd name="connsiteX2" fmla="*/ 51417 w 51416"/>
                <a:gd name="connsiteY2" fmla="*/ 24220 h 48440"/>
                <a:gd name="connsiteX3" fmla="*/ 25708 w 51416"/>
                <a:gd name="connsiteY3" fmla="*/ 0 h 48440"/>
                <a:gd name="connsiteX4" fmla="*/ 0 w 51416"/>
                <a:gd name="connsiteY4" fmla="*/ 24220 h 4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40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636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3" name="任意多边形: 形状 1182">
              <a:extLst>
                <a:ext uri="{FF2B5EF4-FFF2-40B4-BE49-F238E27FC236}">
                  <a16:creationId xmlns:a16="http://schemas.microsoft.com/office/drawing/2014/main" id="{A94003E2-7DE3-4497-A18C-9A2BF290EBB8}"/>
                </a:ext>
              </a:extLst>
            </p:cNvPr>
            <p:cNvSpPr/>
            <p:nvPr/>
          </p:nvSpPr>
          <p:spPr>
            <a:xfrm>
              <a:off x="-255277" y="3802815"/>
              <a:ext cx="49793" cy="47087"/>
            </a:xfrm>
            <a:custGeom>
              <a:avLst/>
              <a:gdLst>
                <a:gd name="connsiteX0" fmla="*/ 0 w 49793"/>
                <a:gd name="connsiteY0" fmla="*/ 23543 h 47087"/>
                <a:gd name="connsiteX1" fmla="*/ 24897 w 49793"/>
                <a:gd name="connsiteY1" fmla="*/ 47087 h 47087"/>
                <a:gd name="connsiteX2" fmla="*/ 49793 w 49793"/>
                <a:gd name="connsiteY2" fmla="*/ 23543 h 47087"/>
                <a:gd name="connsiteX3" fmla="*/ 24897 w 49793"/>
                <a:gd name="connsiteY3" fmla="*/ 0 h 47087"/>
                <a:gd name="connsiteX4" fmla="*/ 0 w 49793"/>
                <a:gd name="connsiteY4" fmla="*/ 23543 h 4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7">
                  <a:moveTo>
                    <a:pt x="0" y="23543"/>
                  </a:moveTo>
                  <a:cubicBezTo>
                    <a:pt x="0" y="36533"/>
                    <a:pt x="11095" y="47087"/>
                    <a:pt x="24897" y="47087"/>
                  </a:cubicBezTo>
                  <a:cubicBezTo>
                    <a:pt x="38698" y="47087"/>
                    <a:pt x="49793" y="36533"/>
                    <a:pt x="49793" y="23543"/>
                  </a:cubicBezTo>
                  <a:cubicBezTo>
                    <a:pt x="49793" y="10554"/>
                    <a:pt x="38698" y="0"/>
                    <a:pt x="24897" y="0"/>
                  </a:cubicBezTo>
                  <a:cubicBezTo>
                    <a:pt x="11095" y="135"/>
                    <a:pt x="0" y="10689"/>
                    <a:pt x="0" y="235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4" name="任意多边形: 形状 1183">
              <a:extLst>
                <a:ext uri="{FF2B5EF4-FFF2-40B4-BE49-F238E27FC236}">
                  <a16:creationId xmlns:a16="http://schemas.microsoft.com/office/drawing/2014/main" id="{74168812-FCE6-4DF8-A9D4-852FAC0961EA}"/>
                </a:ext>
              </a:extLst>
            </p:cNvPr>
            <p:cNvSpPr/>
            <p:nvPr/>
          </p:nvSpPr>
          <p:spPr>
            <a:xfrm>
              <a:off x="-254465" y="3944888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5" name="任意多边形: 形状 1184">
              <a:extLst>
                <a:ext uri="{FF2B5EF4-FFF2-40B4-BE49-F238E27FC236}">
                  <a16:creationId xmlns:a16="http://schemas.microsoft.com/office/drawing/2014/main" id="{59759FAD-8C26-4C8D-98EB-0F0AE46E8925}"/>
                </a:ext>
              </a:extLst>
            </p:cNvPr>
            <p:cNvSpPr/>
            <p:nvPr/>
          </p:nvSpPr>
          <p:spPr>
            <a:xfrm>
              <a:off x="-253653" y="4086825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8"/>
                    <a:pt x="36127" y="0"/>
                    <a:pt x="23273" y="0"/>
                  </a:cubicBezTo>
                  <a:cubicBezTo>
                    <a:pt x="10419" y="0"/>
                    <a:pt x="0" y="9742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6" name="任意多边形: 形状 1185">
              <a:extLst>
                <a:ext uri="{FF2B5EF4-FFF2-40B4-BE49-F238E27FC236}">
                  <a16:creationId xmlns:a16="http://schemas.microsoft.com/office/drawing/2014/main" id="{B0A9BDBC-C3FF-4418-982B-AC00EA486B31}"/>
                </a:ext>
              </a:extLst>
            </p:cNvPr>
            <p:cNvSpPr/>
            <p:nvPr/>
          </p:nvSpPr>
          <p:spPr>
            <a:xfrm>
              <a:off x="-252841" y="4228762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909" y="42216"/>
                    <a:pt x="44922" y="32744"/>
                    <a:pt x="44922" y="21108"/>
                  </a:cubicBezTo>
                  <a:cubicBezTo>
                    <a:pt x="44922" y="9471"/>
                    <a:pt x="34909" y="0"/>
                    <a:pt x="22461" y="0"/>
                  </a:cubicBezTo>
                  <a:cubicBezTo>
                    <a:pt x="10013" y="0"/>
                    <a:pt x="0" y="9471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7" name="任意多边形: 形状 1186">
              <a:extLst>
                <a:ext uri="{FF2B5EF4-FFF2-40B4-BE49-F238E27FC236}">
                  <a16:creationId xmlns:a16="http://schemas.microsoft.com/office/drawing/2014/main" id="{69A7C90E-B934-4763-8577-2F5D6A4C86A2}"/>
                </a:ext>
              </a:extLst>
            </p:cNvPr>
            <p:cNvSpPr/>
            <p:nvPr/>
          </p:nvSpPr>
          <p:spPr>
            <a:xfrm>
              <a:off x="-252030" y="4370699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6"/>
                    <a:pt x="9607" y="40592"/>
                    <a:pt x="21649" y="40592"/>
                  </a:cubicBezTo>
                  <a:cubicBezTo>
                    <a:pt x="33556" y="40592"/>
                    <a:pt x="43298" y="31526"/>
                    <a:pt x="43298" y="20296"/>
                  </a:cubicBezTo>
                  <a:cubicBezTo>
                    <a:pt x="43298" y="9066"/>
                    <a:pt x="33692" y="0"/>
                    <a:pt x="21649" y="0"/>
                  </a:cubicBezTo>
                  <a:cubicBezTo>
                    <a:pt x="9742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8" name="任意多边形: 形状 1187">
              <a:extLst>
                <a:ext uri="{FF2B5EF4-FFF2-40B4-BE49-F238E27FC236}">
                  <a16:creationId xmlns:a16="http://schemas.microsoft.com/office/drawing/2014/main" id="{999DB650-8D84-4743-ADE3-8097BA3BDC8C}"/>
                </a:ext>
              </a:extLst>
            </p:cNvPr>
            <p:cNvSpPr/>
            <p:nvPr/>
          </p:nvSpPr>
          <p:spPr>
            <a:xfrm>
              <a:off x="-251218" y="4512636"/>
              <a:ext cx="41404" cy="39238"/>
            </a:xfrm>
            <a:custGeom>
              <a:avLst/>
              <a:gdLst>
                <a:gd name="connsiteX0" fmla="*/ 0 w 41404"/>
                <a:gd name="connsiteY0" fmla="*/ 19620 h 39238"/>
                <a:gd name="connsiteX1" fmla="*/ 20702 w 41404"/>
                <a:gd name="connsiteY1" fmla="*/ 39239 h 39238"/>
                <a:gd name="connsiteX2" fmla="*/ 41404 w 41404"/>
                <a:gd name="connsiteY2" fmla="*/ 19620 h 39238"/>
                <a:gd name="connsiteX3" fmla="*/ 20702 w 41404"/>
                <a:gd name="connsiteY3" fmla="*/ 0 h 39238"/>
                <a:gd name="connsiteX4" fmla="*/ 0 w 41404"/>
                <a:gd name="connsiteY4" fmla="*/ 19620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4" h="39238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9" name="任意多边形: 形状 1188">
              <a:extLst>
                <a:ext uri="{FF2B5EF4-FFF2-40B4-BE49-F238E27FC236}">
                  <a16:creationId xmlns:a16="http://schemas.microsoft.com/office/drawing/2014/main" id="{38A28F16-EB99-459E-A9EA-F1EABA5E5352}"/>
                </a:ext>
              </a:extLst>
            </p:cNvPr>
            <p:cNvSpPr/>
            <p:nvPr/>
          </p:nvSpPr>
          <p:spPr>
            <a:xfrm>
              <a:off x="-250406" y="4654574"/>
              <a:ext cx="39780" cy="37615"/>
            </a:xfrm>
            <a:custGeom>
              <a:avLst/>
              <a:gdLst>
                <a:gd name="connsiteX0" fmla="*/ 0 w 39780"/>
                <a:gd name="connsiteY0" fmla="*/ 18807 h 37615"/>
                <a:gd name="connsiteX1" fmla="*/ 19890 w 39780"/>
                <a:gd name="connsiteY1" fmla="*/ 37615 h 37615"/>
                <a:gd name="connsiteX2" fmla="*/ 39780 w 39780"/>
                <a:gd name="connsiteY2" fmla="*/ 18807 h 37615"/>
                <a:gd name="connsiteX3" fmla="*/ 19890 w 39780"/>
                <a:gd name="connsiteY3" fmla="*/ 0 h 37615"/>
                <a:gd name="connsiteX4" fmla="*/ 0 w 39780"/>
                <a:gd name="connsiteY4" fmla="*/ 18807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7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7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0" name="任意多边形: 形状 1189">
              <a:extLst>
                <a:ext uri="{FF2B5EF4-FFF2-40B4-BE49-F238E27FC236}">
                  <a16:creationId xmlns:a16="http://schemas.microsoft.com/office/drawing/2014/main" id="{05D3214B-D509-45E6-ABE7-839E57F941F4}"/>
                </a:ext>
              </a:extLst>
            </p:cNvPr>
            <p:cNvSpPr/>
            <p:nvPr/>
          </p:nvSpPr>
          <p:spPr>
            <a:xfrm>
              <a:off x="-249459" y="4796511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7873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7983"/>
                    <a:pt x="29632" y="0"/>
                    <a:pt x="19078" y="0"/>
                  </a:cubicBezTo>
                  <a:cubicBezTo>
                    <a:pt x="8524" y="0"/>
                    <a:pt x="0" y="7983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1" name="任意多边形: 形状 1190">
              <a:extLst>
                <a:ext uri="{FF2B5EF4-FFF2-40B4-BE49-F238E27FC236}">
                  <a16:creationId xmlns:a16="http://schemas.microsoft.com/office/drawing/2014/main" id="{CC67EA23-2712-4749-ACAA-BE2C69F18256}"/>
                </a:ext>
              </a:extLst>
            </p:cNvPr>
            <p:cNvSpPr/>
            <p:nvPr/>
          </p:nvSpPr>
          <p:spPr>
            <a:xfrm>
              <a:off x="-248647" y="4938448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5" y="34368"/>
                    <a:pt x="36533" y="26656"/>
                    <a:pt x="36533" y="17184"/>
                  </a:cubicBezTo>
                  <a:cubicBezTo>
                    <a:pt x="36533" y="7713"/>
                    <a:pt x="28415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2" name="任意多边形: 形状 1191">
              <a:extLst>
                <a:ext uri="{FF2B5EF4-FFF2-40B4-BE49-F238E27FC236}">
                  <a16:creationId xmlns:a16="http://schemas.microsoft.com/office/drawing/2014/main" id="{4CA7DBB1-3B84-483D-B648-ED7CAE663DF5}"/>
                </a:ext>
              </a:extLst>
            </p:cNvPr>
            <p:cNvSpPr/>
            <p:nvPr/>
          </p:nvSpPr>
          <p:spPr>
            <a:xfrm>
              <a:off x="-247835" y="5080250"/>
              <a:ext cx="34909" cy="32879"/>
            </a:xfrm>
            <a:custGeom>
              <a:avLst/>
              <a:gdLst>
                <a:gd name="connsiteX0" fmla="*/ 0 w 34909"/>
                <a:gd name="connsiteY0" fmla="*/ 16507 h 32879"/>
                <a:gd name="connsiteX1" fmla="*/ 17455 w 34909"/>
                <a:gd name="connsiteY1" fmla="*/ 32880 h 32879"/>
                <a:gd name="connsiteX2" fmla="*/ 34909 w 34909"/>
                <a:gd name="connsiteY2" fmla="*/ 16507 h 32879"/>
                <a:gd name="connsiteX3" fmla="*/ 17455 w 34909"/>
                <a:gd name="connsiteY3" fmla="*/ 0 h 32879"/>
                <a:gd name="connsiteX4" fmla="*/ 0 w 34909"/>
                <a:gd name="connsiteY4" fmla="*/ 16507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507"/>
                  </a:moveTo>
                  <a:cubicBezTo>
                    <a:pt x="0" y="25573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713" y="135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3" name="任意多边形: 形状 1192">
              <a:extLst>
                <a:ext uri="{FF2B5EF4-FFF2-40B4-BE49-F238E27FC236}">
                  <a16:creationId xmlns:a16="http://schemas.microsoft.com/office/drawing/2014/main" id="{253B60AA-231D-4301-BD9F-26F1856ACE3A}"/>
                </a:ext>
              </a:extLst>
            </p:cNvPr>
            <p:cNvSpPr/>
            <p:nvPr/>
          </p:nvSpPr>
          <p:spPr>
            <a:xfrm>
              <a:off x="-247023" y="5222322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4" name="任意多边形: 形状 1193">
              <a:extLst>
                <a:ext uri="{FF2B5EF4-FFF2-40B4-BE49-F238E27FC236}">
                  <a16:creationId xmlns:a16="http://schemas.microsoft.com/office/drawing/2014/main" id="{F9A12AE4-24D4-45F9-A9BD-FE6C17FFDECC}"/>
                </a:ext>
              </a:extLst>
            </p:cNvPr>
            <p:cNvSpPr/>
            <p:nvPr/>
          </p:nvSpPr>
          <p:spPr>
            <a:xfrm>
              <a:off x="-247023" y="5363448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6"/>
                    <a:pt x="7442" y="31391"/>
                    <a:pt x="16643" y="31391"/>
                  </a:cubicBezTo>
                  <a:cubicBezTo>
                    <a:pt x="25844" y="31391"/>
                    <a:pt x="33286" y="24356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5" name="任意多边形: 形状 1194">
              <a:extLst>
                <a:ext uri="{FF2B5EF4-FFF2-40B4-BE49-F238E27FC236}">
                  <a16:creationId xmlns:a16="http://schemas.microsoft.com/office/drawing/2014/main" id="{E6AA66D9-535E-49ED-9648-AB5CFADC1F9A}"/>
                </a:ext>
              </a:extLst>
            </p:cNvPr>
            <p:cNvSpPr/>
            <p:nvPr/>
          </p:nvSpPr>
          <p:spPr>
            <a:xfrm>
              <a:off x="-246211" y="5505385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6" name="任意多边形: 形状 1195">
              <a:extLst>
                <a:ext uri="{FF2B5EF4-FFF2-40B4-BE49-F238E27FC236}">
                  <a16:creationId xmlns:a16="http://schemas.microsoft.com/office/drawing/2014/main" id="{C2BD6A0B-A7CB-4CC2-9F80-F9E6DE62822A}"/>
                </a:ext>
              </a:extLst>
            </p:cNvPr>
            <p:cNvSpPr/>
            <p:nvPr/>
          </p:nvSpPr>
          <p:spPr>
            <a:xfrm>
              <a:off x="-245400" y="5647322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7" name="任意多边形: 形状 1196">
              <a:extLst>
                <a:ext uri="{FF2B5EF4-FFF2-40B4-BE49-F238E27FC236}">
                  <a16:creationId xmlns:a16="http://schemas.microsoft.com/office/drawing/2014/main" id="{256BB2B4-2073-4BF0-A310-9CEE8BD24760}"/>
                </a:ext>
              </a:extLst>
            </p:cNvPr>
            <p:cNvSpPr/>
            <p:nvPr/>
          </p:nvSpPr>
          <p:spPr>
            <a:xfrm>
              <a:off x="-244588" y="5789259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8" name="任意多边形: 形状 1197">
              <a:extLst>
                <a:ext uri="{FF2B5EF4-FFF2-40B4-BE49-F238E27FC236}">
                  <a16:creationId xmlns:a16="http://schemas.microsoft.com/office/drawing/2014/main" id="{C03B0184-154C-4D47-960A-3C9EC9334CAC}"/>
                </a:ext>
              </a:extLst>
            </p:cNvPr>
            <p:cNvSpPr/>
            <p:nvPr/>
          </p:nvSpPr>
          <p:spPr>
            <a:xfrm>
              <a:off x="-244182" y="5930924"/>
              <a:ext cx="27332" cy="25710"/>
            </a:xfrm>
            <a:custGeom>
              <a:avLst/>
              <a:gdLst>
                <a:gd name="connsiteX0" fmla="*/ 0 w 27332"/>
                <a:gd name="connsiteY0" fmla="*/ 12856 h 25710"/>
                <a:gd name="connsiteX1" fmla="*/ 13666 w 27332"/>
                <a:gd name="connsiteY1" fmla="*/ 25710 h 25710"/>
                <a:gd name="connsiteX2" fmla="*/ 27332 w 27332"/>
                <a:gd name="connsiteY2" fmla="*/ 12856 h 25710"/>
                <a:gd name="connsiteX3" fmla="*/ 13666 w 27332"/>
                <a:gd name="connsiteY3" fmla="*/ 2 h 25710"/>
                <a:gd name="connsiteX4" fmla="*/ 0 w 27332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10">
                  <a:moveTo>
                    <a:pt x="0" y="12856"/>
                  </a:moveTo>
                  <a:cubicBezTo>
                    <a:pt x="0" y="20028"/>
                    <a:pt x="6089" y="25710"/>
                    <a:pt x="13666" y="25710"/>
                  </a:cubicBezTo>
                  <a:cubicBezTo>
                    <a:pt x="21243" y="25710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224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9" name="任意多边形: 形状 1198">
              <a:extLst>
                <a:ext uri="{FF2B5EF4-FFF2-40B4-BE49-F238E27FC236}">
                  <a16:creationId xmlns:a16="http://schemas.microsoft.com/office/drawing/2014/main" id="{F4104476-A8A8-4F99-8CF1-C2B34C689FCB}"/>
                </a:ext>
              </a:extLst>
            </p:cNvPr>
            <p:cNvSpPr/>
            <p:nvPr/>
          </p:nvSpPr>
          <p:spPr>
            <a:xfrm>
              <a:off x="-243235" y="6072728"/>
              <a:ext cx="25708" cy="24355"/>
            </a:xfrm>
            <a:custGeom>
              <a:avLst/>
              <a:gdLst>
                <a:gd name="connsiteX0" fmla="*/ 0 w 25708"/>
                <a:gd name="connsiteY0" fmla="*/ 12177 h 24355"/>
                <a:gd name="connsiteX1" fmla="*/ 12854 w 25708"/>
                <a:gd name="connsiteY1" fmla="*/ 24355 h 24355"/>
                <a:gd name="connsiteX2" fmla="*/ 25708 w 25708"/>
                <a:gd name="connsiteY2" fmla="*/ 12177 h 24355"/>
                <a:gd name="connsiteX3" fmla="*/ 12854 w 25708"/>
                <a:gd name="connsiteY3" fmla="*/ 0 h 24355"/>
                <a:gd name="connsiteX4" fmla="*/ 0 w 25708"/>
                <a:gd name="connsiteY4" fmla="*/ 12177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7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7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0" name="任意多边形: 形状 1199">
              <a:extLst>
                <a:ext uri="{FF2B5EF4-FFF2-40B4-BE49-F238E27FC236}">
                  <a16:creationId xmlns:a16="http://schemas.microsoft.com/office/drawing/2014/main" id="{3805E075-9CE4-460A-9A98-F7C790A769FA}"/>
                </a:ext>
              </a:extLst>
            </p:cNvPr>
            <p:cNvSpPr/>
            <p:nvPr/>
          </p:nvSpPr>
          <p:spPr>
            <a:xfrm>
              <a:off x="-242829" y="6214259"/>
              <a:ext cx="24896" cy="23544"/>
            </a:xfrm>
            <a:custGeom>
              <a:avLst/>
              <a:gdLst>
                <a:gd name="connsiteX0" fmla="*/ 0 w 24896"/>
                <a:gd name="connsiteY0" fmla="*/ 11772 h 23544"/>
                <a:gd name="connsiteX1" fmla="*/ 12448 w 24896"/>
                <a:gd name="connsiteY1" fmla="*/ 23544 h 23544"/>
                <a:gd name="connsiteX2" fmla="*/ 24897 w 24896"/>
                <a:gd name="connsiteY2" fmla="*/ 11772 h 23544"/>
                <a:gd name="connsiteX3" fmla="*/ 12448 w 24896"/>
                <a:gd name="connsiteY3" fmla="*/ 0 h 23544"/>
                <a:gd name="connsiteX4" fmla="*/ 0 w 24896"/>
                <a:gd name="connsiteY4" fmla="*/ 11772 h 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4">
                  <a:moveTo>
                    <a:pt x="0" y="11772"/>
                  </a:moveTo>
                  <a:cubicBezTo>
                    <a:pt x="0" y="18267"/>
                    <a:pt x="5548" y="23544"/>
                    <a:pt x="12448" y="23544"/>
                  </a:cubicBezTo>
                  <a:cubicBezTo>
                    <a:pt x="19349" y="23544"/>
                    <a:pt x="24897" y="18267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1" name="任意多边形: 形状 1200">
              <a:extLst>
                <a:ext uri="{FF2B5EF4-FFF2-40B4-BE49-F238E27FC236}">
                  <a16:creationId xmlns:a16="http://schemas.microsoft.com/office/drawing/2014/main" id="{84B2C323-EFDF-445F-942C-A4947C4FB623}"/>
                </a:ext>
              </a:extLst>
            </p:cNvPr>
            <p:cNvSpPr/>
            <p:nvPr/>
          </p:nvSpPr>
          <p:spPr>
            <a:xfrm>
              <a:off x="-242423" y="6355790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2" name="任意多边形: 形状 1201">
              <a:extLst>
                <a:ext uri="{FF2B5EF4-FFF2-40B4-BE49-F238E27FC236}">
                  <a16:creationId xmlns:a16="http://schemas.microsoft.com/office/drawing/2014/main" id="{1227127E-9DB5-4F44-9432-33D6C14D1C70}"/>
                </a:ext>
              </a:extLst>
            </p:cNvPr>
            <p:cNvSpPr/>
            <p:nvPr/>
          </p:nvSpPr>
          <p:spPr>
            <a:xfrm>
              <a:off x="-241611" y="6497860"/>
              <a:ext cx="22460" cy="21110"/>
            </a:xfrm>
            <a:custGeom>
              <a:avLst/>
              <a:gdLst>
                <a:gd name="connsiteX0" fmla="*/ 0 w 22460"/>
                <a:gd name="connsiteY0" fmla="*/ 10557 h 21110"/>
                <a:gd name="connsiteX1" fmla="*/ 11231 w 22460"/>
                <a:gd name="connsiteY1" fmla="*/ 21111 h 21110"/>
                <a:gd name="connsiteX2" fmla="*/ 22461 w 22460"/>
                <a:gd name="connsiteY2" fmla="*/ 10557 h 21110"/>
                <a:gd name="connsiteX3" fmla="*/ 11231 w 22460"/>
                <a:gd name="connsiteY3" fmla="*/ 3 h 21110"/>
                <a:gd name="connsiteX4" fmla="*/ 0 w 22460"/>
                <a:gd name="connsiteY4" fmla="*/ 10557 h 2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10">
                  <a:moveTo>
                    <a:pt x="0" y="10557"/>
                  </a:moveTo>
                  <a:cubicBezTo>
                    <a:pt x="0" y="16375"/>
                    <a:pt x="5006" y="21111"/>
                    <a:pt x="11231" y="21111"/>
                  </a:cubicBezTo>
                  <a:cubicBezTo>
                    <a:pt x="17455" y="21111"/>
                    <a:pt x="22461" y="16375"/>
                    <a:pt x="22461" y="10557"/>
                  </a:cubicBezTo>
                  <a:cubicBezTo>
                    <a:pt x="22461" y="4739"/>
                    <a:pt x="17455" y="3"/>
                    <a:pt x="11231" y="3"/>
                  </a:cubicBezTo>
                  <a:cubicBezTo>
                    <a:pt x="5006" y="-133"/>
                    <a:pt x="0" y="4604"/>
                    <a:pt x="0" y="105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3" name="任意多边形: 形状 1202">
              <a:extLst>
                <a:ext uri="{FF2B5EF4-FFF2-40B4-BE49-F238E27FC236}">
                  <a16:creationId xmlns:a16="http://schemas.microsoft.com/office/drawing/2014/main" id="{AA500147-82D9-41A1-9C1B-B868BA4CD8B8}"/>
                </a:ext>
              </a:extLst>
            </p:cNvPr>
            <p:cNvSpPr/>
            <p:nvPr/>
          </p:nvSpPr>
          <p:spPr>
            <a:xfrm>
              <a:off x="-241205" y="6639394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5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4" name="任意多边形: 形状 1203">
              <a:extLst>
                <a:ext uri="{FF2B5EF4-FFF2-40B4-BE49-F238E27FC236}">
                  <a16:creationId xmlns:a16="http://schemas.microsoft.com/office/drawing/2014/main" id="{64EBEFBC-6F6A-40E2-BA90-E4B0480942C7}"/>
                </a:ext>
              </a:extLst>
            </p:cNvPr>
            <p:cNvSpPr/>
            <p:nvPr/>
          </p:nvSpPr>
          <p:spPr>
            <a:xfrm>
              <a:off x="-240799" y="6780925"/>
              <a:ext cx="20837" cy="19484"/>
            </a:xfrm>
            <a:custGeom>
              <a:avLst/>
              <a:gdLst>
                <a:gd name="connsiteX0" fmla="*/ 0 w 20837"/>
                <a:gd name="connsiteY0" fmla="*/ 9743 h 19484"/>
                <a:gd name="connsiteX1" fmla="*/ 10419 w 20837"/>
                <a:gd name="connsiteY1" fmla="*/ 19484 h 19484"/>
                <a:gd name="connsiteX2" fmla="*/ 20837 w 20837"/>
                <a:gd name="connsiteY2" fmla="*/ 9743 h 19484"/>
                <a:gd name="connsiteX3" fmla="*/ 10419 w 20837"/>
                <a:gd name="connsiteY3" fmla="*/ 0 h 19484"/>
                <a:gd name="connsiteX4" fmla="*/ 0 w 20837"/>
                <a:gd name="connsiteY4" fmla="*/ 9743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3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3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5" name="任意多边形: 形状 1204">
              <a:extLst>
                <a:ext uri="{FF2B5EF4-FFF2-40B4-BE49-F238E27FC236}">
                  <a16:creationId xmlns:a16="http://schemas.microsoft.com/office/drawing/2014/main" id="{42D01BF3-98D3-4F5F-9D49-905B3477E27A}"/>
                </a:ext>
              </a:extLst>
            </p:cNvPr>
            <p:cNvSpPr/>
            <p:nvPr/>
          </p:nvSpPr>
          <p:spPr>
            <a:xfrm>
              <a:off x="-240393" y="6922457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6" name="任意多边形: 形状 1205">
              <a:extLst>
                <a:ext uri="{FF2B5EF4-FFF2-40B4-BE49-F238E27FC236}">
                  <a16:creationId xmlns:a16="http://schemas.microsoft.com/office/drawing/2014/main" id="{C80F790C-7A9C-4701-8451-CE8FCFDD074D}"/>
                </a:ext>
              </a:extLst>
            </p:cNvPr>
            <p:cNvSpPr/>
            <p:nvPr/>
          </p:nvSpPr>
          <p:spPr>
            <a:xfrm>
              <a:off x="-239581" y="7064258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20 h 17319"/>
                <a:gd name="connsiteX2" fmla="*/ 18266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6"/>
                    <a:pt x="4059" y="17320"/>
                    <a:pt x="9201" y="17320"/>
                  </a:cubicBezTo>
                  <a:cubicBezTo>
                    <a:pt x="14207" y="17320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201" y="0"/>
                  </a:cubicBezTo>
                  <a:cubicBezTo>
                    <a:pt x="4059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7" name="任意多边形: 形状 1206">
              <a:extLst>
                <a:ext uri="{FF2B5EF4-FFF2-40B4-BE49-F238E27FC236}">
                  <a16:creationId xmlns:a16="http://schemas.microsoft.com/office/drawing/2014/main" id="{0C39591E-5CB0-4959-B13A-A8AF25F14FE9}"/>
                </a:ext>
              </a:extLst>
            </p:cNvPr>
            <p:cNvSpPr/>
            <p:nvPr/>
          </p:nvSpPr>
          <p:spPr>
            <a:xfrm>
              <a:off x="-239175" y="7205925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924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8" name="任意多边形: 形状 1207">
              <a:extLst>
                <a:ext uri="{FF2B5EF4-FFF2-40B4-BE49-F238E27FC236}">
                  <a16:creationId xmlns:a16="http://schemas.microsoft.com/office/drawing/2014/main" id="{BE2E0058-479C-4C7A-AC19-5CB5F53FCD6F}"/>
                </a:ext>
              </a:extLst>
            </p:cNvPr>
            <p:cNvSpPr/>
            <p:nvPr/>
          </p:nvSpPr>
          <p:spPr>
            <a:xfrm>
              <a:off x="-443625" y="-1032790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4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791"/>
                    <a:pt x="98504" y="0"/>
                    <a:pt x="63459" y="0"/>
                  </a:cubicBezTo>
                  <a:cubicBezTo>
                    <a:pt x="28414" y="135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9" name="任意多边形: 形状 1208">
              <a:extLst>
                <a:ext uri="{FF2B5EF4-FFF2-40B4-BE49-F238E27FC236}">
                  <a16:creationId xmlns:a16="http://schemas.microsoft.com/office/drawing/2014/main" id="{7470B35B-1E71-4595-B39C-5CB5A5C0AEFE}"/>
                </a:ext>
              </a:extLst>
            </p:cNvPr>
            <p:cNvSpPr/>
            <p:nvPr/>
          </p:nvSpPr>
          <p:spPr>
            <a:xfrm>
              <a:off x="-443625" y="-891665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4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926"/>
                    <a:pt x="98504" y="0"/>
                    <a:pt x="63459" y="0"/>
                  </a:cubicBezTo>
                  <a:cubicBezTo>
                    <a:pt x="28414" y="135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0" name="任意多边形: 形状 1209">
              <a:extLst>
                <a:ext uri="{FF2B5EF4-FFF2-40B4-BE49-F238E27FC236}">
                  <a16:creationId xmlns:a16="http://schemas.microsoft.com/office/drawing/2014/main" id="{613E1CD5-5354-40B3-9AD1-9C98A118509C}"/>
                </a:ext>
              </a:extLst>
            </p:cNvPr>
            <p:cNvSpPr/>
            <p:nvPr/>
          </p:nvSpPr>
          <p:spPr>
            <a:xfrm>
              <a:off x="-442813" y="-749592"/>
              <a:ext cx="125294" cy="118258"/>
            </a:xfrm>
            <a:custGeom>
              <a:avLst/>
              <a:gdLst>
                <a:gd name="connsiteX0" fmla="*/ 0 w 125294"/>
                <a:gd name="connsiteY0" fmla="*/ 59129 h 118258"/>
                <a:gd name="connsiteX1" fmla="*/ 62647 w 125294"/>
                <a:gd name="connsiteY1" fmla="*/ 118258 h 118258"/>
                <a:gd name="connsiteX2" fmla="*/ 125294 w 125294"/>
                <a:gd name="connsiteY2" fmla="*/ 59129 h 118258"/>
                <a:gd name="connsiteX3" fmla="*/ 62647 w 125294"/>
                <a:gd name="connsiteY3" fmla="*/ 0 h 118258"/>
                <a:gd name="connsiteX4" fmla="*/ 0 w 125294"/>
                <a:gd name="connsiteY4" fmla="*/ 59129 h 11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94" h="118258">
                  <a:moveTo>
                    <a:pt x="0" y="59129"/>
                  </a:moveTo>
                  <a:cubicBezTo>
                    <a:pt x="0" y="91738"/>
                    <a:pt x="28009" y="118258"/>
                    <a:pt x="62647" y="118258"/>
                  </a:cubicBezTo>
                  <a:cubicBezTo>
                    <a:pt x="97286" y="118258"/>
                    <a:pt x="125294" y="91738"/>
                    <a:pt x="125294" y="59129"/>
                  </a:cubicBezTo>
                  <a:cubicBezTo>
                    <a:pt x="125294" y="26520"/>
                    <a:pt x="97286" y="0"/>
                    <a:pt x="62647" y="0"/>
                  </a:cubicBezTo>
                  <a:cubicBezTo>
                    <a:pt x="28009" y="0"/>
                    <a:pt x="0" y="26385"/>
                    <a:pt x="0" y="591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1" name="任意多边形: 形状 1210">
              <a:extLst>
                <a:ext uri="{FF2B5EF4-FFF2-40B4-BE49-F238E27FC236}">
                  <a16:creationId xmlns:a16="http://schemas.microsoft.com/office/drawing/2014/main" id="{E05DBC80-D2CC-4873-902D-D54E9AF87C08}"/>
                </a:ext>
              </a:extLst>
            </p:cNvPr>
            <p:cNvSpPr/>
            <p:nvPr/>
          </p:nvSpPr>
          <p:spPr>
            <a:xfrm>
              <a:off x="-441189" y="-606843"/>
              <a:ext cx="122047" cy="115011"/>
            </a:xfrm>
            <a:custGeom>
              <a:avLst/>
              <a:gdLst>
                <a:gd name="connsiteX0" fmla="*/ 0 w 122047"/>
                <a:gd name="connsiteY0" fmla="*/ 57506 h 115011"/>
                <a:gd name="connsiteX1" fmla="*/ 61024 w 122047"/>
                <a:gd name="connsiteY1" fmla="*/ 115011 h 115011"/>
                <a:gd name="connsiteX2" fmla="*/ 122047 w 122047"/>
                <a:gd name="connsiteY2" fmla="*/ 57506 h 115011"/>
                <a:gd name="connsiteX3" fmla="*/ 61024 w 122047"/>
                <a:gd name="connsiteY3" fmla="*/ 0 h 115011"/>
                <a:gd name="connsiteX4" fmla="*/ 0 w 122047"/>
                <a:gd name="connsiteY4" fmla="*/ 57506 h 1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47" h="115011">
                  <a:moveTo>
                    <a:pt x="0" y="57506"/>
                  </a:moveTo>
                  <a:cubicBezTo>
                    <a:pt x="0" y="89303"/>
                    <a:pt x="27332" y="115011"/>
                    <a:pt x="61024" y="115011"/>
                  </a:cubicBezTo>
                  <a:cubicBezTo>
                    <a:pt x="94715" y="115011"/>
                    <a:pt x="122047" y="89303"/>
                    <a:pt x="122047" y="57506"/>
                  </a:cubicBezTo>
                  <a:cubicBezTo>
                    <a:pt x="122047" y="25708"/>
                    <a:pt x="94715" y="0"/>
                    <a:pt x="61024" y="0"/>
                  </a:cubicBezTo>
                  <a:cubicBezTo>
                    <a:pt x="27332" y="0"/>
                    <a:pt x="0" y="25708"/>
                    <a:pt x="0" y="575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2" name="任意多边形: 形状 1211">
              <a:extLst>
                <a:ext uri="{FF2B5EF4-FFF2-40B4-BE49-F238E27FC236}">
                  <a16:creationId xmlns:a16="http://schemas.microsoft.com/office/drawing/2014/main" id="{A0331445-F106-4206-9429-C659119B96FE}"/>
                </a:ext>
              </a:extLst>
            </p:cNvPr>
            <p:cNvSpPr/>
            <p:nvPr/>
          </p:nvSpPr>
          <p:spPr>
            <a:xfrm>
              <a:off x="-440783" y="-465312"/>
              <a:ext cx="121235" cy="114199"/>
            </a:xfrm>
            <a:custGeom>
              <a:avLst/>
              <a:gdLst>
                <a:gd name="connsiteX0" fmla="*/ 0 w 121235"/>
                <a:gd name="connsiteY0" fmla="*/ 57100 h 114199"/>
                <a:gd name="connsiteX1" fmla="*/ 60618 w 121235"/>
                <a:gd name="connsiteY1" fmla="*/ 114199 h 114199"/>
                <a:gd name="connsiteX2" fmla="*/ 121235 w 121235"/>
                <a:gd name="connsiteY2" fmla="*/ 57100 h 114199"/>
                <a:gd name="connsiteX3" fmla="*/ 60618 w 121235"/>
                <a:gd name="connsiteY3" fmla="*/ 0 h 114199"/>
                <a:gd name="connsiteX4" fmla="*/ 0 w 121235"/>
                <a:gd name="connsiteY4" fmla="*/ 57100 h 11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35" h="114199">
                  <a:moveTo>
                    <a:pt x="0" y="57100"/>
                  </a:moveTo>
                  <a:cubicBezTo>
                    <a:pt x="0" y="88626"/>
                    <a:pt x="27197" y="114199"/>
                    <a:pt x="60618" y="114199"/>
                  </a:cubicBezTo>
                  <a:cubicBezTo>
                    <a:pt x="94038" y="114199"/>
                    <a:pt x="121235" y="88626"/>
                    <a:pt x="121235" y="57100"/>
                  </a:cubicBezTo>
                  <a:cubicBezTo>
                    <a:pt x="121235" y="25573"/>
                    <a:pt x="94038" y="0"/>
                    <a:pt x="60618" y="0"/>
                  </a:cubicBezTo>
                  <a:cubicBezTo>
                    <a:pt x="27197" y="0"/>
                    <a:pt x="0" y="25573"/>
                    <a:pt x="0" y="571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3" name="任意多边形: 形状 1212">
              <a:extLst>
                <a:ext uri="{FF2B5EF4-FFF2-40B4-BE49-F238E27FC236}">
                  <a16:creationId xmlns:a16="http://schemas.microsoft.com/office/drawing/2014/main" id="{36E39284-3CBA-41A1-A0C6-163829C2E0ED}"/>
                </a:ext>
              </a:extLst>
            </p:cNvPr>
            <p:cNvSpPr/>
            <p:nvPr/>
          </p:nvSpPr>
          <p:spPr>
            <a:xfrm>
              <a:off x="-439024" y="-322698"/>
              <a:ext cx="117987" cy="111222"/>
            </a:xfrm>
            <a:custGeom>
              <a:avLst/>
              <a:gdLst>
                <a:gd name="connsiteX0" fmla="*/ 0 w 117987"/>
                <a:gd name="connsiteY0" fmla="*/ 55611 h 111222"/>
                <a:gd name="connsiteX1" fmla="*/ 58994 w 117987"/>
                <a:gd name="connsiteY1" fmla="*/ 111222 h 111222"/>
                <a:gd name="connsiteX2" fmla="*/ 117988 w 117987"/>
                <a:gd name="connsiteY2" fmla="*/ 55611 h 111222"/>
                <a:gd name="connsiteX3" fmla="*/ 58994 w 117987"/>
                <a:gd name="connsiteY3" fmla="*/ 0 h 111222"/>
                <a:gd name="connsiteX4" fmla="*/ 0 w 117987"/>
                <a:gd name="connsiteY4" fmla="*/ 55611 h 11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87" h="111222">
                  <a:moveTo>
                    <a:pt x="0" y="55611"/>
                  </a:moveTo>
                  <a:cubicBezTo>
                    <a:pt x="0" y="86326"/>
                    <a:pt x="26385" y="111222"/>
                    <a:pt x="58994" y="111222"/>
                  </a:cubicBezTo>
                  <a:cubicBezTo>
                    <a:pt x="91603" y="111222"/>
                    <a:pt x="117988" y="86326"/>
                    <a:pt x="117988" y="55611"/>
                  </a:cubicBezTo>
                  <a:cubicBezTo>
                    <a:pt x="117988" y="24897"/>
                    <a:pt x="91603" y="0"/>
                    <a:pt x="58994" y="0"/>
                  </a:cubicBezTo>
                  <a:cubicBezTo>
                    <a:pt x="26385" y="0"/>
                    <a:pt x="0" y="24897"/>
                    <a:pt x="0" y="556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4" name="任意多边形: 形状 1213">
              <a:extLst>
                <a:ext uri="{FF2B5EF4-FFF2-40B4-BE49-F238E27FC236}">
                  <a16:creationId xmlns:a16="http://schemas.microsoft.com/office/drawing/2014/main" id="{32DD2A82-9E36-4478-AEF4-B75F2D089BD5}"/>
                </a:ext>
              </a:extLst>
            </p:cNvPr>
            <p:cNvSpPr/>
            <p:nvPr/>
          </p:nvSpPr>
          <p:spPr>
            <a:xfrm>
              <a:off x="-438212" y="-180761"/>
              <a:ext cx="116364" cy="109598"/>
            </a:xfrm>
            <a:custGeom>
              <a:avLst/>
              <a:gdLst>
                <a:gd name="connsiteX0" fmla="*/ 0 w 116364"/>
                <a:gd name="connsiteY0" fmla="*/ 54799 h 109598"/>
                <a:gd name="connsiteX1" fmla="*/ 58182 w 116364"/>
                <a:gd name="connsiteY1" fmla="*/ 109599 h 109598"/>
                <a:gd name="connsiteX2" fmla="*/ 116364 w 116364"/>
                <a:gd name="connsiteY2" fmla="*/ 54799 h 109598"/>
                <a:gd name="connsiteX3" fmla="*/ 58182 w 116364"/>
                <a:gd name="connsiteY3" fmla="*/ 0 h 109598"/>
                <a:gd name="connsiteX4" fmla="*/ 0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0" y="54799"/>
                  </a:moveTo>
                  <a:cubicBezTo>
                    <a:pt x="0" y="85108"/>
                    <a:pt x="25979" y="109599"/>
                    <a:pt x="58182" y="109599"/>
                  </a:cubicBezTo>
                  <a:cubicBezTo>
                    <a:pt x="90385" y="109599"/>
                    <a:pt x="116364" y="85108"/>
                    <a:pt x="116364" y="54799"/>
                  </a:cubicBezTo>
                  <a:cubicBezTo>
                    <a:pt x="116364" y="24491"/>
                    <a:pt x="90385" y="0"/>
                    <a:pt x="58182" y="0"/>
                  </a:cubicBezTo>
                  <a:cubicBezTo>
                    <a:pt x="25979" y="0"/>
                    <a:pt x="0" y="24626"/>
                    <a:pt x="0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5" name="任意多边形: 形状 1214">
              <a:extLst>
                <a:ext uri="{FF2B5EF4-FFF2-40B4-BE49-F238E27FC236}">
                  <a16:creationId xmlns:a16="http://schemas.microsoft.com/office/drawing/2014/main" id="{F1BD9269-25C9-4629-A696-B1C8FB56C8FB}"/>
                </a:ext>
              </a:extLst>
            </p:cNvPr>
            <p:cNvSpPr/>
            <p:nvPr/>
          </p:nvSpPr>
          <p:spPr>
            <a:xfrm>
              <a:off x="-436994" y="-38283"/>
              <a:ext cx="113657" cy="107163"/>
            </a:xfrm>
            <a:custGeom>
              <a:avLst/>
              <a:gdLst>
                <a:gd name="connsiteX0" fmla="*/ 0 w 113657"/>
                <a:gd name="connsiteY0" fmla="*/ 53582 h 107163"/>
                <a:gd name="connsiteX1" fmla="*/ 56829 w 113657"/>
                <a:gd name="connsiteY1" fmla="*/ 107164 h 107163"/>
                <a:gd name="connsiteX2" fmla="*/ 113658 w 113657"/>
                <a:gd name="connsiteY2" fmla="*/ 53582 h 107163"/>
                <a:gd name="connsiteX3" fmla="*/ 56829 w 113657"/>
                <a:gd name="connsiteY3" fmla="*/ 1 h 107163"/>
                <a:gd name="connsiteX4" fmla="*/ 0 w 113657"/>
                <a:gd name="connsiteY4" fmla="*/ 53582 h 10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7" h="107163">
                  <a:moveTo>
                    <a:pt x="0" y="53582"/>
                  </a:moveTo>
                  <a:cubicBezTo>
                    <a:pt x="0" y="83214"/>
                    <a:pt x="25438" y="107164"/>
                    <a:pt x="56829" y="107164"/>
                  </a:cubicBezTo>
                  <a:cubicBezTo>
                    <a:pt x="88220" y="107164"/>
                    <a:pt x="113658" y="83214"/>
                    <a:pt x="113658" y="53582"/>
                  </a:cubicBezTo>
                  <a:cubicBezTo>
                    <a:pt x="113658" y="23950"/>
                    <a:pt x="88220" y="1"/>
                    <a:pt x="56829" y="1"/>
                  </a:cubicBezTo>
                  <a:cubicBezTo>
                    <a:pt x="25438" y="-135"/>
                    <a:pt x="0" y="23950"/>
                    <a:pt x="0" y="535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6" name="任意多边形: 形状 1215">
              <a:extLst>
                <a:ext uri="{FF2B5EF4-FFF2-40B4-BE49-F238E27FC236}">
                  <a16:creationId xmlns:a16="http://schemas.microsoft.com/office/drawing/2014/main" id="{07BB5DB8-EAC7-48D0-9BEA-57FD4065AFAC}"/>
                </a:ext>
              </a:extLst>
            </p:cNvPr>
            <p:cNvSpPr/>
            <p:nvPr/>
          </p:nvSpPr>
          <p:spPr>
            <a:xfrm>
              <a:off x="-435371" y="104330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6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6"/>
                    <a:pt x="55205" y="104186"/>
                  </a:cubicBezTo>
                  <a:cubicBezTo>
                    <a:pt x="85649" y="104186"/>
                    <a:pt x="110411" y="80914"/>
                    <a:pt x="110411" y="52093"/>
                  </a:cubicBezTo>
                  <a:cubicBezTo>
                    <a:pt x="110411" y="23408"/>
                    <a:pt x="85649" y="0"/>
                    <a:pt x="55205" y="0"/>
                  </a:cubicBezTo>
                  <a:cubicBezTo>
                    <a:pt x="24761" y="0"/>
                    <a:pt x="0" y="23273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7" name="任意多边形: 形状 1216">
              <a:extLst>
                <a:ext uri="{FF2B5EF4-FFF2-40B4-BE49-F238E27FC236}">
                  <a16:creationId xmlns:a16="http://schemas.microsoft.com/office/drawing/2014/main" id="{00F1EE03-E880-4A13-AC0A-BB7EBCCBCE99}"/>
                </a:ext>
              </a:extLst>
            </p:cNvPr>
            <p:cNvSpPr/>
            <p:nvPr/>
          </p:nvSpPr>
          <p:spPr>
            <a:xfrm>
              <a:off x="-434559" y="246267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8" name="任意多边形: 形状 1217">
              <a:extLst>
                <a:ext uri="{FF2B5EF4-FFF2-40B4-BE49-F238E27FC236}">
                  <a16:creationId xmlns:a16="http://schemas.microsoft.com/office/drawing/2014/main" id="{15B8312B-3D6B-4A5D-B273-B54115F359F3}"/>
                </a:ext>
              </a:extLst>
            </p:cNvPr>
            <p:cNvSpPr/>
            <p:nvPr/>
          </p:nvSpPr>
          <p:spPr>
            <a:xfrm>
              <a:off x="-433341" y="388610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7 h 100127"/>
                <a:gd name="connsiteX2" fmla="*/ 106351 w 106351"/>
                <a:gd name="connsiteY2" fmla="*/ 50064 h 100127"/>
                <a:gd name="connsiteX3" fmla="*/ 53176 w 106351"/>
                <a:gd name="connsiteY3" fmla="*/ 0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666"/>
                    <a:pt x="23814" y="100127"/>
                    <a:pt x="53176" y="100127"/>
                  </a:cubicBezTo>
                  <a:cubicBezTo>
                    <a:pt x="82537" y="100127"/>
                    <a:pt x="106351" y="77666"/>
                    <a:pt x="106351" y="50064"/>
                  </a:cubicBezTo>
                  <a:cubicBezTo>
                    <a:pt x="106351" y="22326"/>
                    <a:pt x="82537" y="0"/>
                    <a:pt x="53176" y="0"/>
                  </a:cubicBezTo>
                  <a:cubicBezTo>
                    <a:pt x="23814" y="0"/>
                    <a:pt x="0" y="22461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9" name="任意多边形: 形状 1218">
              <a:extLst>
                <a:ext uri="{FF2B5EF4-FFF2-40B4-BE49-F238E27FC236}">
                  <a16:creationId xmlns:a16="http://schemas.microsoft.com/office/drawing/2014/main" id="{FA195E4C-83C9-4728-966B-3804FC17AF78}"/>
                </a:ext>
              </a:extLst>
            </p:cNvPr>
            <p:cNvSpPr/>
            <p:nvPr/>
          </p:nvSpPr>
          <p:spPr>
            <a:xfrm>
              <a:off x="-432394" y="530548"/>
              <a:ext cx="104727" cy="98638"/>
            </a:xfrm>
            <a:custGeom>
              <a:avLst/>
              <a:gdLst>
                <a:gd name="connsiteX0" fmla="*/ 0 w 104727"/>
                <a:gd name="connsiteY0" fmla="*/ 49387 h 98638"/>
                <a:gd name="connsiteX1" fmla="*/ 52364 w 104727"/>
                <a:gd name="connsiteY1" fmla="*/ 98639 h 98638"/>
                <a:gd name="connsiteX2" fmla="*/ 104728 w 104727"/>
                <a:gd name="connsiteY2" fmla="*/ 49387 h 98638"/>
                <a:gd name="connsiteX3" fmla="*/ 52364 w 104727"/>
                <a:gd name="connsiteY3" fmla="*/ 0 h 98638"/>
                <a:gd name="connsiteX4" fmla="*/ 0 w 104727"/>
                <a:gd name="connsiteY4" fmla="*/ 49387 h 9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27" h="98638">
                  <a:moveTo>
                    <a:pt x="0" y="49387"/>
                  </a:moveTo>
                  <a:cubicBezTo>
                    <a:pt x="0" y="76584"/>
                    <a:pt x="23408" y="98639"/>
                    <a:pt x="52364" y="98639"/>
                  </a:cubicBezTo>
                  <a:cubicBezTo>
                    <a:pt x="81320" y="98639"/>
                    <a:pt x="104728" y="76584"/>
                    <a:pt x="104728" y="49387"/>
                  </a:cubicBezTo>
                  <a:cubicBezTo>
                    <a:pt x="104728" y="22190"/>
                    <a:pt x="81320" y="0"/>
                    <a:pt x="52364" y="0"/>
                  </a:cubicBezTo>
                  <a:cubicBezTo>
                    <a:pt x="23408" y="0"/>
                    <a:pt x="0" y="22055"/>
                    <a:pt x="0" y="4938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0" name="任意多边形: 形状 1219">
              <a:extLst>
                <a:ext uri="{FF2B5EF4-FFF2-40B4-BE49-F238E27FC236}">
                  <a16:creationId xmlns:a16="http://schemas.microsoft.com/office/drawing/2014/main" id="{EB9BC80A-A94C-4D36-8A2C-E4A63D22570E}"/>
                </a:ext>
              </a:extLst>
            </p:cNvPr>
            <p:cNvSpPr/>
            <p:nvPr/>
          </p:nvSpPr>
          <p:spPr>
            <a:xfrm>
              <a:off x="-431176" y="672891"/>
              <a:ext cx="102021" cy="96338"/>
            </a:xfrm>
            <a:custGeom>
              <a:avLst/>
              <a:gdLst>
                <a:gd name="connsiteX0" fmla="*/ 0 w 102021"/>
                <a:gd name="connsiteY0" fmla="*/ 48169 h 96338"/>
                <a:gd name="connsiteX1" fmla="*/ 51011 w 102021"/>
                <a:gd name="connsiteY1" fmla="*/ 96339 h 96338"/>
                <a:gd name="connsiteX2" fmla="*/ 102022 w 102021"/>
                <a:gd name="connsiteY2" fmla="*/ 48169 h 96338"/>
                <a:gd name="connsiteX3" fmla="*/ 51011 w 102021"/>
                <a:gd name="connsiteY3" fmla="*/ 0 h 96338"/>
                <a:gd name="connsiteX4" fmla="*/ 0 w 102021"/>
                <a:gd name="connsiteY4" fmla="*/ 48169 h 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21" h="96338">
                  <a:moveTo>
                    <a:pt x="0" y="48169"/>
                  </a:moveTo>
                  <a:cubicBezTo>
                    <a:pt x="0" y="74825"/>
                    <a:pt x="22867" y="96339"/>
                    <a:pt x="51011" y="96339"/>
                  </a:cubicBezTo>
                  <a:cubicBezTo>
                    <a:pt x="79155" y="96339"/>
                    <a:pt x="102022" y="74825"/>
                    <a:pt x="102022" y="48169"/>
                  </a:cubicBezTo>
                  <a:cubicBezTo>
                    <a:pt x="102022" y="21514"/>
                    <a:pt x="79155" y="0"/>
                    <a:pt x="51011" y="0"/>
                  </a:cubicBezTo>
                  <a:cubicBezTo>
                    <a:pt x="22867" y="0"/>
                    <a:pt x="0" y="21514"/>
                    <a:pt x="0" y="481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1" name="任意多边形: 形状 1220">
              <a:extLst>
                <a:ext uri="{FF2B5EF4-FFF2-40B4-BE49-F238E27FC236}">
                  <a16:creationId xmlns:a16="http://schemas.microsoft.com/office/drawing/2014/main" id="{B77C57EA-0794-4CD0-8FA3-4C66A922644E}"/>
                </a:ext>
              </a:extLst>
            </p:cNvPr>
            <p:cNvSpPr/>
            <p:nvPr/>
          </p:nvSpPr>
          <p:spPr>
            <a:xfrm>
              <a:off x="-429958" y="815234"/>
              <a:ext cx="99586" cy="93903"/>
            </a:xfrm>
            <a:custGeom>
              <a:avLst/>
              <a:gdLst>
                <a:gd name="connsiteX0" fmla="*/ 0 w 99586"/>
                <a:gd name="connsiteY0" fmla="*/ 46952 h 93903"/>
                <a:gd name="connsiteX1" fmla="*/ 49793 w 99586"/>
                <a:gd name="connsiteY1" fmla="*/ 93903 h 93903"/>
                <a:gd name="connsiteX2" fmla="*/ 99586 w 99586"/>
                <a:gd name="connsiteY2" fmla="*/ 46952 h 93903"/>
                <a:gd name="connsiteX3" fmla="*/ 49793 w 99586"/>
                <a:gd name="connsiteY3" fmla="*/ 0 h 93903"/>
                <a:gd name="connsiteX4" fmla="*/ 0 w 99586"/>
                <a:gd name="connsiteY4" fmla="*/ 46952 h 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86" h="93903">
                  <a:moveTo>
                    <a:pt x="0" y="46952"/>
                  </a:moveTo>
                  <a:cubicBezTo>
                    <a:pt x="0" y="72931"/>
                    <a:pt x="22326" y="93903"/>
                    <a:pt x="49793" y="93903"/>
                  </a:cubicBezTo>
                  <a:cubicBezTo>
                    <a:pt x="77260" y="93903"/>
                    <a:pt x="99586" y="72931"/>
                    <a:pt x="99586" y="46952"/>
                  </a:cubicBezTo>
                  <a:cubicBezTo>
                    <a:pt x="99586" y="20973"/>
                    <a:pt x="77260" y="0"/>
                    <a:pt x="49793" y="0"/>
                  </a:cubicBezTo>
                  <a:cubicBezTo>
                    <a:pt x="22326" y="0"/>
                    <a:pt x="0" y="20973"/>
                    <a:pt x="0" y="469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2" name="任意多边形: 形状 1221">
              <a:extLst>
                <a:ext uri="{FF2B5EF4-FFF2-40B4-BE49-F238E27FC236}">
                  <a16:creationId xmlns:a16="http://schemas.microsoft.com/office/drawing/2014/main" id="{0979531D-A11D-4A6C-BFB4-B5414BFBB7DE}"/>
                </a:ext>
              </a:extLst>
            </p:cNvPr>
            <p:cNvSpPr/>
            <p:nvPr/>
          </p:nvSpPr>
          <p:spPr>
            <a:xfrm>
              <a:off x="-428741" y="957577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3" name="任意多边形: 形状 1222">
              <a:extLst>
                <a:ext uri="{FF2B5EF4-FFF2-40B4-BE49-F238E27FC236}">
                  <a16:creationId xmlns:a16="http://schemas.microsoft.com/office/drawing/2014/main" id="{5129CC6B-6160-4126-94CA-66E5BA7D4A44}"/>
                </a:ext>
              </a:extLst>
            </p:cNvPr>
            <p:cNvSpPr/>
            <p:nvPr/>
          </p:nvSpPr>
          <p:spPr>
            <a:xfrm>
              <a:off x="-427523" y="1099785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6"/>
                    <a:pt x="73472" y="0"/>
                    <a:pt x="47358" y="0"/>
                  </a:cubicBezTo>
                  <a:cubicBezTo>
                    <a:pt x="21243" y="135"/>
                    <a:pt x="0" y="20026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4" name="任意多边形: 形状 1223">
              <a:extLst>
                <a:ext uri="{FF2B5EF4-FFF2-40B4-BE49-F238E27FC236}">
                  <a16:creationId xmlns:a16="http://schemas.microsoft.com/office/drawing/2014/main" id="{374E31E5-07A5-46F6-BD38-8A6F0848CE5B}"/>
                </a:ext>
              </a:extLst>
            </p:cNvPr>
            <p:cNvSpPr/>
            <p:nvPr/>
          </p:nvSpPr>
          <p:spPr>
            <a:xfrm>
              <a:off x="-426576" y="1241857"/>
              <a:ext cx="93091" cy="87679"/>
            </a:xfrm>
            <a:custGeom>
              <a:avLst/>
              <a:gdLst>
                <a:gd name="connsiteX0" fmla="*/ 0 w 93091"/>
                <a:gd name="connsiteY0" fmla="*/ 43840 h 87679"/>
                <a:gd name="connsiteX1" fmla="*/ 46546 w 93091"/>
                <a:gd name="connsiteY1" fmla="*/ 87679 h 87679"/>
                <a:gd name="connsiteX2" fmla="*/ 93091 w 93091"/>
                <a:gd name="connsiteY2" fmla="*/ 43840 h 87679"/>
                <a:gd name="connsiteX3" fmla="*/ 46546 w 93091"/>
                <a:gd name="connsiteY3" fmla="*/ 0 h 87679"/>
                <a:gd name="connsiteX4" fmla="*/ 0 w 93091"/>
                <a:gd name="connsiteY4" fmla="*/ 43840 h 8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91" h="87679">
                  <a:moveTo>
                    <a:pt x="0" y="43840"/>
                  </a:moveTo>
                  <a:cubicBezTo>
                    <a:pt x="0" y="68059"/>
                    <a:pt x="20837" y="87679"/>
                    <a:pt x="46546" y="87679"/>
                  </a:cubicBezTo>
                  <a:cubicBezTo>
                    <a:pt x="72254" y="87679"/>
                    <a:pt x="93091" y="68059"/>
                    <a:pt x="93091" y="43840"/>
                  </a:cubicBezTo>
                  <a:cubicBezTo>
                    <a:pt x="93091" y="19619"/>
                    <a:pt x="72254" y="0"/>
                    <a:pt x="46546" y="0"/>
                  </a:cubicBezTo>
                  <a:cubicBezTo>
                    <a:pt x="20702" y="0"/>
                    <a:pt x="0" y="19619"/>
                    <a:pt x="0" y="438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5" name="任意多边形: 形状 1224">
              <a:extLst>
                <a:ext uri="{FF2B5EF4-FFF2-40B4-BE49-F238E27FC236}">
                  <a16:creationId xmlns:a16="http://schemas.microsoft.com/office/drawing/2014/main" id="{EB1ED6A9-8CF5-46CF-A229-11DDB7D822F9}"/>
                </a:ext>
              </a:extLst>
            </p:cNvPr>
            <p:cNvSpPr/>
            <p:nvPr/>
          </p:nvSpPr>
          <p:spPr>
            <a:xfrm>
              <a:off x="-425358" y="1384200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6" name="任意多边形: 形状 1225">
              <a:extLst>
                <a:ext uri="{FF2B5EF4-FFF2-40B4-BE49-F238E27FC236}">
                  <a16:creationId xmlns:a16="http://schemas.microsoft.com/office/drawing/2014/main" id="{E206E300-AD13-4428-B8E0-B651DA75C786}"/>
                </a:ext>
              </a:extLst>
            </p:cNvPr>
            <p:cNvSpPr/>
            <p:nvPr/>
          </p:nvSpPr>
          <p:spPr>
            <a:xfrm>
              <a:off x="-423734" y="1526814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7" name="任意多边形: 形状 1226">
              <a:extLst>
                <a:ext uri="{FF2B5EF4-FFF2-40B4-BE49-F238E27FC236}">
                  <a16:creationId xmlns:a16="http://schemas.microsoft.com/office/drawing/2014/main" id="{2AEEA1FE-B077-4AEE-BFFD-D8C2DE7882CE}"/>
                </a:ext>
              </a:extLst>
            </p:cNvPr>
            <p:cNvSpPr/>
            <p:nvPr/>
          </p:nvSpPr>
          <p:spPr>
            <a:xfrm>
              <a:off x="-423328" y="1668345"/>
              <a:ext cx="86325" cy="81454"/>
            </a:xfrm>
            <a:custGeom>
              <a:avLst/>
              <a:gdLst>
                <a:gd name="connsiteX0" fmla="*/ 0 w 86325"/>
                <a:gd name="connsiteY0" fmla="*/ 40727 h 81454"/>
                <a:gd name="connsiteX1" fmla="*/ 43163 w 86325"/>
                <a:gd name="connsiteY1" fmla="*/ 81455 h 81454"/>
                <a:gd name="connsiteX2" fmla="*/ 86326 w 86325"/>
                <a:gd name="connsiteY2" fmla="*/ 40727 h 81454"/>
                <a:gd name="connsiteX3" fmla="*/ 43163 w 86325"/>
                <a:gd name="connsiteY3" fmla="*/ 0 h 81454"/>
                <a:gd name="connsiteX4" fmla="*/ 0 w 86325"/>
                <a:gd name="connsiteY4" fmla="*/ 40727 h 8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5" h="81454">
                  <a:moveTo>
                    <a:pt x="0" y="40727"/>
                  </a:moveTo>
                  <a:cubicBezTo>
                    <a:pt x="0" y="63188"/>
                    <a:pt x="19349" y="81455"/>
                    <a:pt x="43163" y="81455"/>
                  </a:cubicBezTo>
                  <a:cubicBezTo>
                    <a:pt x="66977" y="81455"/>
                    <a:pt x="86326" y="63188"/>
                    <a:pt x="86326" y="40727"/>
                  </a:cubicBezTo>
                  <a:cubicBezTo>
                    <a:pt x="86326" y="18267"/>
                    <a:pt x="66977" y="0"/>
                    <a:pt x="43163" y="0"/>
                  </a:cubicBezTo>
                  <a:cubicBezTo>
                    <a:pt x="19349" y="0"/>
                    <a:pt x="0" y="18267"/>
                    <a:pt x="0" y="407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8" name="任意多边形: 形状 1227">
              <a:extLst>
                <a:ext uri="{FF2B5EF4-FFF2-40B4-BE49-F238E27FC236}">
                  <a16:creationId xmlns:a16="http://schemas.microsoft.com/office/drawing/2014/main" id="{5DDFDA7A-0687-4464-8C8D-54CE5F9274A7}"/>
                </a:ext>
              </a:extLst>
            </p:cNvPr>
            <p:cNvSpPr/>
            <p:nvPr/>
          </p:nvSpPr>
          <p:spPr>
            <a:xfrm>
              <a:off x="-422111" y="1810688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9" name="任意多边形: 形状 1228">
              <a:extLst>
                <a:ext uri="{FF2B5EF4-FFF2-40B4-BE49-F238E27FC236}">
                  <a16:creationId xmlns:a16="http://schemas.microsoft.com/office/drawing/2014/main" id="{278EA6DE-C06A-4952-AFE0-1AC905CF1068}"/>
                </a:ext>
              </a:extLst>
            </p:cNvPr>
            <p:cNvSpPr/>
            <p:nvPr/>
          </p:nvSpPr>
          <p:spPr>
            <a:xfrm>
              <a:off x="-420758" y="1953166"/>
              <a:ext cx="81454" cy="76584"/>
            </a:xfrm>
            <a:custGeom>
              <a:avLst/>
              <a:gdLst>
                <a:gd name="connsiteX0" fmla="*/ 0 w 81454"/>
                <a:gd name="connsiteY0" fmla="*/ 38293 h 76584"/>
                <a:gd name="connsiteX1" fmla="*/ 40727 w 81454"/>
                <a:gd name="connsiteY1" fmla="*/ 76585 h 76584"/>
                <a:gd name="connsiteX2" fmla="*/ 81455 w 81454"/>
                <a:gd name="connsiteY2" fmla="*/ 38293 h 76584"/>
                <a:gd name="connsiteX3" fmla="*/ 40727 w 81454"/>
                <a:gd name="connsiteY3" fmla="*/ 1 h 76584"/>
                <a:gd name="connsiteX4" fmla="*/ 0 w 81454"/>
                <a:gd name="connsiteY4" fmla="*/ 38293 h 7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584">
                  <a:moveTo>
                    <a:pt x="0" y="38293"/>
                  </a:moveTo>
                  <a:cubicBezTo>
                    <a:pt x="0" y="59536"/>
                    <a:pt x="18266" y="76585"/>
                    <a:pt x="40727" y="76585"/>
                  </a:cubicBezTo>
                  <a:cubicBezTo>
                    <a:pt x="63188" y="76585"/>
                    <a:pt x="81455" y="59401"/>
                    <a:pt x="81455" y="38293"/>
                  </a:cubicBezTo>
                  <a:cubicBezTo>
                    <a:pt x="81455" y="17049"/>
                    <a:pt x="63188" y="1"/>
                    <a:pt x="40727" y="1"/>
                  </a:cubicBezTo>
                  <a:cubicBezTo>
                    <a:pt x="18131" y="-135"/>
                    <a:pt x="0" y="17049"/>
                    <a:pt x="0" y="382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0" name="任意多边形: 形状 1229">
              <a:extLst>
                <a:ext uri="{FF2B5EF4-FFF2-40B4-BE49-F238E27FC236}">
                  <a16:creationId xmlns:a16="http://schemas.microsoft.com/office/drawing/2014/main" id="{6287FA92-8EE7-43DE-85FD-305071606226}"/>
                </a:ext>
              </a:extLst>
            </p:cNvPr>
            <p:cNvSpPr/>
            <p:nvPr/>
          </p:nvSpPr>
          <p:spPr>
            <a:xfrm>
              <a:off x="-419946" y="2094969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0"/>
                    <a:pt x="0" y="16913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1" name="任意多边形: 形状 1230">
              <a:extLst>
                <a:ext uri="{FF2B5EF4-FFF2-40B4-BE49-F238E27FC236}">
                  <a16:creationId xmlns:a16="http://schemas.microsoft.com/office/drawing/2014/main" id="{3EFB7085-3874-47A1-88D7-AE3E4F229FC4}"/>
                </a:ext>
              </a:extLst>
            </p:cNvPr>
            <p:cNvSpPr/>
            <p:nvPr/>
          </p:nvSpPr>
          <p:spPr>
            <a:xfrm>
              <a:off x="-418728" y="2237312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319" y="0"/>
                    <a:pt x="0" y="16372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2" name="任意多边形: 形状 1231">
              <a:extLst>
                <a:ext uri="{FF2B5EF4-FFF2-40B4-BE49-F238E27FC236}">
                  <a16:creationId xmlns:a16="http://schemas.microsoft.com/office/drawing/2014/main" id="{30A0C1B9-877B-49E0-BC4D-612D7D68F81C}"/>
                </a:ext>
              </a:extLst>
            </p:cNvPr>
            <p:cNvSpPr/>
            <p:nvPr/>
          </p:nvSpPr>
          <p:spPr>
            <a:xfrm>
              <a:off x="-417916" y="2379249"/>
              <a:ext cx="75501" cy="71171"/>
            </a:xfrm>
            <a:custGeom>
              <a:avLst/>
              <a:gdLst>
                <a:gd name="connsiteX0" fmla="*/ 0 w 75501"/>
                <a:gd name="connsiteY0" fmla="*/ 35586 h 71171"/>
                <a:gd name="connsiteX1" fmla="*/ 37751 w 75501"/>
                <a:gd name="connsiteY1" fmla="*/ 71171 h 71171"/>
                <a:gd name="connsiteX2" fmla="*/ 75501 w 75501"/>
                <a:gd name="connsiteY2" fmla="*/ 35586 h 71171"/>
                <a:gd name="connsiteX3" fmla="*/ 37751 w 75501"/>
                <a:gd name="connsiteY3" fmla="*/ 0 h 71171"/>
                <a:gd name="connsiteX4" fmla="*/ 0 w 75501"/>
                <a:gd name="connsiteY4" fmla="*/ 35586 h 7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1">
                  <a:moveTo>
                    <a:pt x="0" y="35586"/>
                  </a:moveTo>
                  <a:cubicBezTo>
                    <a:pt x="0" y="55205"/>
                    <a:pt x="16913" y="71171"/>
                    <a:pt x="37751" y="71171"/>
                  </a:cubicBezTo>
                  <a:cubicBezTo>
                    <a:pt x="58588" y="71171"/>
                    <a:pt x="75501" y="55205"/>
                    <a:pt x="75501" y="35586"/>
                  </a:cubicBezTo>
                  <a:cubicBezTo>
                    <a:pt x="75501" y="15966"/>
                    <a:pt x="58588" y="0"/>
                    <a:pt x="37751" y="0"/>
                  </a:cubicBezTo>
                  <a:cubicBezTo>
                    <a:pt x="16913" y="0"/>
                    <a:pt x="0" y="15966"/>
                    <a:pt x="0" y="355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3" name="任意多边形: 形状 1232">
              <a:extLst>
                <a:ext uri="{FF2B5EF4-FFF2-40B4-BE49-F238E27FC236}">
                  <a16:creationId xmlns:a16="http://schemas.microsoft.com/office/drawing/2014/main" id="{250ABB9D-0D0B-4A2C-8EAB-6B1A7DCCDAC8}"/>
                </a:ext>
              </a:extLst>
            </p:cNvPr>
            <p:cNvSpPr/>
            <p:nvPr/>
          </p:nvSpPr>
          <p:spPr>
            <a:xfrm>
              <a:off x="-416292" y="2521998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237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4" name="任意多边形: 形状 1233">
              <a:extLst>
                <a:ext uri="{FF2B5EF4-FFF2-40B4-BE49-F238E27FC236}">
                  <a16:creationId xmlns:a16="http://schemas.microsoft.com/office/drawing/2014/main" id="{9059DF14-5F1E-4DFA-8FAE-2292C352111C}"/>
                </a:ext>
              </a:extLst>
            </p:cNvPr>
            <p:cNvSpPr/>
            <p:nvPr/>
          </p:nvSpPr>
          <p:spPr>
            <a:xfrm>
              <a:off x="-415887" y="2663529"/>
              <a:ext cx="71442" cy="67383"/>
            </a:xfrm>
            <a:custGeom>
              <a:avLst/>
              <a:gdLst>
                <a:gd name="connsiteX0" fmla="*/ 0 w 71442"/>
                <a:gd name="connsiteY0" fmla="*/ 33692 h 67383"/>
                <a:gd name="connsiteX1" fmla="*/ 35721 w 71442"/>
                <a:gd name="connsiteY1" fmla="*/ 67383 h 67383"/>
                <a:gd name="connsiteX2" fmla="*/ 71442 w 71442"/>
                <a:gd name="connsiteY2" fmla="*/ 33692 h 67383"/>
                <a:gd name="connsiteX3" fmla="*/ 35721 w 71442"/>
                <a:gd name="connsiteY3" fmla="*/ 0 h 67383"/>
                <a:gd name="connsiteX4" fmla="*/ 0 w 71442"/>
                <a:gd name="connsiteY4" fmla="*/ 33692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3">
                  <a:moveTo>
                    <a:pt x="0" y="33692"/>
                  </a:moveTo>
                  <a:cubicBezTo>
                    <a:pt x="0" y="52229"/>
                    <a:pt x="15966" y="67383"/>
                    <a:pt x="35721" y="67383"/>
                  </a:cubicBezTo>
                  <a:cubicBezTo>
                    <a:pt x="55476" y="67383"/>
                    <a:pt x="71442" y="52364"/>
                    <a:pt x="71442" y="33692"/>
                  </a:cubicBezTo>
                  <a:cubicBezTo>
                    <a:pt x="71442" y="15155"/>
                    <a:pt x="55476" y="0"/>
                    <a:pt x="35721" y="0"/>
                  </a:cubicBezTo>
                  <a:cubicBezTo>
                    <a:pt x="15966" y="0"/>
                    <a:pt x="0" y="15019"/>
                    <a:pt x="0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5" name="任意多边形: 形状 1234">
              <a:extLst>
                <a:ext uri="{FF2B5EF4-FFF2-40B4-BE49-F238E27FC236}">
                  <a16:creationId xmlns:a16="http://schemas.microsoft.com/office/drawing/2014/main" id="{514BEF52-D9B8-42F3-84C9-941E4C6A8997}"/>
                </a:ext>
              </a:extLst>
            </p:cNvPr>
            <p:cNvSpPr/>
            <p:nvPr/>
          </p:nvSpPr>
          <p:spPr>
            <a:xfrm>
              <a:off x="-414128" y="2806278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5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5"/>
                    <a:pt x="34097" y="64135"/>
                  </a:cubicBezTo>
                  <a:cubicBezTo>
                    <a:pt x="52905" y="64135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6" name="任意多边形: 形状 1235">
              <a:extLst>
                <a:ext uri="{FF2B5EF4-FFF2-40B4-BE49-F238E27FC236}">
                  <a16:creationId xmlns:a16="http://schemas.microsoft.com/office/drawing/2014/main" id="{F3CCA50D-7D1D-4635-BA00-7701CED109E7}"/>
                </a:ext>
              </a:extLst>
            </p:cNvPr>
            <p:cNvSpPr/>
            <p:nvPr/>
          </p:nvSpPr>
          <p:spPr>
            <a:xfrm>
              <a:off x="-413722" y="2947809"/>
              <a:ext cx="67382" cy="63323"/>
            </a:xfrm>
            <a:custGeom>
              <a:avLst/>
              <a:gdLst>
                <a:gd name="connsiteX0" fmla="*/ 0 w 67382"/>
                <a:gd name="connsiteY0" fmla="*/ 31662 h 63323"/>
                <a:gd name="connsiteX1" fmla="*/ 33691 w 67382"/>
                <a:gd name="connsiteY1" fmla="*/ 63324 h 63323"/>
                <a:gd name="connsiteX2" fmla="*/ 67383 w 67382"/>
                <a:gd name="connsiteY2" fmla="*/ 31662 h 63323"/>
                <a:gd name="connsiteX3" fmla="*/ 33691 w 67382"/>
                <a:gd name="connsiteY3" fmla="*/ 0 h 63323"/>
                <a:gd name="connsiteX4" fmla="*/ 0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0" y="31662"/>
                  </a:moveTo>
                  <a:cubicBezTo>
                    <a:pt x="0" y="49117"/>
                    <a:pt x="15019" y="63324"/>
                    <a:pt x="33691" y="63324"/>
                  </a:cubicBezTo>
                  <a:cubicBezTo>
                    <a:pt x="52229" y="63324"/>
                    <a:pt x="67383" y="49117"/>
                    <a:pt x="67383" y="31662"/>
                  </a:cubicBezTo>
                  <a:cubicBezTo>
                    <a:pt x="67383" y="14207"/>
                    <a:pt x="52364" y="0"/>
                    <a:pt x="33691" y="0"/>
                  </a:cubicBezTo>
                  <a:cubicBezTo>
                    <a:pt x="15019" y="0"/>
                    <a:pt x="0" y="14207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7" name="任意多边形: 形状 1236">
              <a:extLst>
                <a:ext uri="{FF2B5EF4-FFF2-40B4-BE49-F238E27FC236}">
                  <a16:creationId xmlns:a16="http://schemas.microsoft.com/office/drawing/2014/main" id="{83EDFCD4-6BF7-4140-9540-D1ACC42CC067}"/>
                </a:ext>
              </a:extLst>
            </p:cNvPr>
            <p:cNvSpPr/>
            <p:nvPr/>
          </p:nvSpPr>
          <p:spPr>
            <a:xfrm>
              <a:off x="-412504" y="3090017"/>
              <a:ext cx="64676" cy="61158"/>
            </a:xfrm>
            <a:custGeom>
              <a:avLst/>
              <a:gdLst>
                <a:gd name="connsiteX0" fmla="*/ 0 w 64676"/>
                <a:gd name="connsiteY0" fmla="*/ 30579 h 61158"/>
                <a:gd name="connsiteX1" fmla="*/ 32338 w 64676"/>
                <a:gd name="connsiteY1" fmla="*/ 61159 h 61158"/>
                <a:gd name="connsiteX2" fmla="*/ 64677 w 64676"/>
                <a:gd name="connsiteY2" fmla="*/ 30579 h 61158"/>
                <a:gd name="connsiteX3" fmla="*/ 32338 w 64676"/>
                <a:gd name="connsiteY3" fmla="*/ 0 h 61158"/>
                <a:gd name="connsiteX4" fmla="*/ 0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79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79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135"/>
                    <a:pt x="0" y="13801"/>
                    <a:pt x="0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8" name="任意多边形: 形状 1237">
              <a:extLst>
                <a:ext uri="{FF2B5EF4-FFF2-40B4-BE49-F238E27FC236}">
                  <a16:creationId xmlns:a16="http://schemas.microsoft.com/office/drawing/2014/main" id="{A3510186-6714-4FB5-8F73-148E266E8F82}"/>
                </a:ext>
              </a:extLst>
            </p:cNvPr>
            <p:cNvSpPr/>
            <p:nvPr/>
          </p:nvSpPr>
          <p:spPr>
            <a:xfrm>
              <a:off x="-411286" y="3232496"/>
              <a:ext cx="62241" cy="58723"/>
            </a:xfrm>
            <a:custGeom>
              <a:avLst/>
              <a:gdLst>
                <a:gd name="connsiteX0" fmla="*/ 0 w 62241"/>
                <a:gd name="connsiteY0" fmla="*/ 29361 h 58723"/>
                <a:gd name="connsiteX1" fmla="*/ 31121 w 62241"/>
                <a:gd name="connsiteY1" fmla="*/ 58723 h 58723"/>
                <a:gd name="connsiteX2" fmla="*/ 62241 w 62241"/>
                <a:gd name="connsiteY2" fmla="*/ 29361 h 58723"/>
                <a:gd name="connsiteX3" fmla="*/ 31121 w 62241"/>
                <a:gd name="connsiteY3" fmla="*/ 0 h 58723"/>
                <a:gd name="connsiteX4" fmla="*/ 0 w 62241"/>
                <a:gd name="connsiteY4" fmla="*/ 29361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1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1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9" name="任意多边形: 形状 1238">
              <a:extLst>
                <a:ext uri="{FF2B5EF4-FFF2-40B4-BE49-F238E27FC236}">
                  <a16:creationId xmlns:a16="http://schemas.microsoft.com/office/drawing/2014/main" id="{6FDC96B9-0794-4B21-9EBA-56D89EFACEC2}"/>
                </a:ext>
              </a:extLst>
            </p:cNvPr>
            <p:cNvSpPr/>
            <p:nvPr/>
          </p:nvSpPr>
          <p:spPr>
            <a:xfrm>
              <a:off x="-410474" y="3374433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666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0" name="任意多边形: 形状 1239">
              <a:extLst>
                <a:ext uri="{FF2B5EF4-FFF2-40B4-BE49-F238E27FC236}">
                  <a16:creationId xmlns:a16="http://schemas.microsoft.com/office/drawing/2014/main" id="{F5FC6268-67C0-40A4-8B09-661A414B28A7}"/>
                </a:ext>
              </a:extLst>
            </p:cNvPr>
            <p:cNvSpPr/>
            <p:nvPr/>
          </p:nvSpPr>
          <p:spPr>
            <a:xfrm>
              <a:off x="-409257" y="3516776"/>
              <a:ext cx="58182" cy="54799"/>
            </a:xfrm>
            <a:custGeom>
              <a:avLst/>
              <a:gdLst>
                <a:gd name="connsiteX0" fmla="*/ 0 w 58182"/>
                <a:gd name="connsiteY0" fmla="*/ 27332 h 54799"/>
                <a:gd name="connsiteX1" fmla="*/ 29091 w 58182"/>
                <a:gd name="connsiteY1" fmla="*/ 54800 h 54799"/>
                <a:gd name="connsiteX2" fmla="*/ 58182 w 58182"/>
                <a:gd name="connsiteY2" fmla="*/ 27332 h 54799"/>
                <a:gd name="connsiteX3" fmla="*/ 29091 w 58182"/>
                <a:gd name="connsiteY3" fmla="*/ 0 h 54799"/>
                <a:gd name="connsiteX4" fmla="*/ 0 w 58182"/>
                <a:gd name="connsiteY4" fmla="*/ 27332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332"/>
                  </a:moveTo>
                  <a:cubicBezTo>
                    <a:pt x="0" y="42487"/>
                    <a:pt x="12989" y="54800"/>
                    <a:pt x="29091" y="54800"/>
                  </a:cubicBezTo>
                  <a:cubicBezTo>
                    <a:pt x="45193" y="54800"/>
                    <a:pt x="58182" y="42487"/>
                    <a:pt x="58182" y="27332"/>
                  </a:cubicBezTo>
                  <a:cubicBezTo>
                    <a:pt x="58182" y="12178"/>
                    <a:pt x="45193" y="0"/>
                    <a:pt x="29091" y="0"/>
                  </a:cubicBezTo>
                  <a:cubicBezTo>
                    <a:pt x="13125" y="0"/>
                    <a:pt x="0" y="12178"/>
                    <a:pt x="0" y="273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1" name="任意多边形: 形状 1240">
              <a:extLst>
                <a:ext uri="{FF2B5EF4-FFF2-40B4-BE49-F238E27FC236}">
                  <a16:creationId xmlns:a16="http://schemas.microsoft.com/office/drawing/2014/main" id="{998F715B-1826-4ABF-B85B-A1A8A133BC4D}"/>
                </a:ext>
              </a:extLst>
            </p:cNvPr>
            <p:cNvSpPr/>
            <p:nvPr/>
          </p:nvSpPr>
          <p:spPr>
            <a:xfrm>
              <a:off x="-408851" y="3658172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2" name="任意多边形: 形状 1241">
              <a:extLst>
                <a:ext uri="{FF2B5EF4-FFF2-40B4-BE49-F238E27FC236}">
                  <a16:creationId xmlns:a16="http://schemas.microsoft.com/office/drawing/2014/main" id="{7392AB14-2C55-43C2-87FF-DC39C4A1DBE7}"/>
                </a:ext>
              </a:extLst>
            </p:cNvPr>
            <p:cNvSpPr/>
            <p:nvPr/>
          </p:nvSpPr>
          <p:spPr>
            <a:xfrm>
              <a:off x="-407497" y="3800515"/>
              <a:ext cx="54799" cy="51687"/>
            </a:xfrm>
            <a:custGeom>
              <a:avLst/>
              <a:gdLst>
                <a:gd name="connsiteX0" fmla="*/ 0 w 54799"/>
                <a:gd name="connsiteY0" fmla="*/ 25844 h 51687"/>
                <a:gd name="connsiteX1" fmla="*/ 27332 w 54799"/>
                <a:gd name="connsiteY1" fmla="*/ 51687 h 51687"/>
                <a:gd name="connsiteX2" fmla="*/ 54799 w 54799"/>
                <a:gd name="connsiteY2" fmla="*/ 25844 h 51687"/>
                <a:gd name="connsiteX3" fmla="*/ 27332 w 54799"/>
                <a:gd name="connsiteY3" fmla="*/ 0 h 51687"/>
                <a:gd name="connsiteX4" fmla="*/ 0 w 54799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" h="51687">
                  <a:moveTo>
                    <a:pt x="0" y="25844"/>
                  </a:moveTo>
                  <a:cubicBezTo>
                    <a:pt x="0" y="40051"/>
                    <a:pt x="12313" y="51687"/>
                    <a:pt x="27332" y="51687"/>
                  </a:cubicBezTo>
                  <a:cubicBezTo>
                    <a:pt x="42486" y="51687"/>
                    <a:pt x="54799" y="40186"/>
                    <a:pt x="54799" y="25844"/>
                  </a:cubicBezTo>
                  <a:cubicBezTo>
                    <a:pt x="54799" y="11637"/>
                    <a:pt x="42486" y="0"/>
                    <a:pt x="27332" y="0"/>
                  </a:cubicBezTo>
                  <a:cubicBezTo>
                    <a:pt x="12178" y="135"/>
                    <a:pt x="0" y="11637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3" name="任意多边形: 形状 1242">
              <a:extLst>
                <a:ext uri="{FF2B5EF4-FFF2-40B4-BE49-F238E27FC236}">
                  <a16:creationId xmlns:a16="http://schemas.microsoft.com/office/drawing/2014/main" id="{8FC9AB79-D4B4-42D3-B3EF-0D45DD24FC4B}"/>
                </a:ext>
              </a:extLst>
            </p:cNvPr>
            <p:cNvSpPr/>
            <p:nvPr/>
          </p:nvSpPr>
          <p:spPr>
            <a:xfrm>
              <a:off x="-406686" y="3942587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0" y="38833"/>
                    <a:pt x="53040" y="25032"/>
                  </a:cubicBezTo>
                  <a:cubicBezTo>
                    <a:pt x="53040" y="11231"/>
                    <a:pt x="41133" y="0"/>
                    <a:pt x="26520" y="0"/>
                  </a:cubicBezTo>
                  <a:cubicBezTo>
                    <a:pt x="11907" y="0"/>
                    <a:pt x="0" y="11095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4" name="任意多边形: 形状 1243">
              <a:extLst>
                <a:ext uri="{FF2B5EF4-FFF2-40B4-BE49-F238E27FC236}">
                  <a16:creationId xmlns:a16="http://schemas.microsoft.com/office/drawing/2014/main" id="{5F81D5C0-7962-4989-8408-0FBB6C6BA7DE}"/>
                </a:ext>
              </a:extLst>
            </p:cNvPr>
            <p:cNvSpPr/>
            <p:nvPr/>
          </p:nvSpPr>
          <p:spPr>
            <a:xfrm>
              <a:off x="-405874" y="4084525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4"/>
                    <a:pt x="39916" y="0"/>
                    <a:pt x="25708" y="0"/>
                  </a:cubicBezTo>
                  <a:cubicBezTo>
                    <a:pt x="11501" y="0"/>
                    <a:pt x="0" y="10824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5" name="任意多边形: 形状 1244">
              <a:extLst>
                <a:ext uri="{FF2B5EF4-FFF2-40B4-BE49-F238E27FC236}">
                  <a16:creationId xmlns:a16="http://schemas.microsoft.com/office/drawing/2014/main" id="{C7AB79BB-994D-4FDA-AA28-1E05D4DCDD6D}"/>
                </a:ext>
              </a:extLst>
            </p:cNvPr>
            <p:cNvSpPr/>
            <p:nvPr/>
          </p:nvSpPr>
          <p:spPr>
            <a:xfrm>
              <a:off x="-404656" y="4226732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7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419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6" name="任意多边形: 形状 1245">
              <a:extLst>
                <a:ext uri="{FF2B5EF4-FFF2-40B4-BE49-F238E27FC236}">
                  <a16:creationId xmlns:a16="http://schemas.microsoft.com/office/drawing/2014/main" id="{753BD1E2-BFA2-4C60-AF1D-387A49FE411B}"/>
                </a:ext>
              </a:extLst>
            </p:cNvPr>
            <p:cNvSpPr/>
            <p:nvPr/>
          </p:nvSpPr>
          <p:spPr>
            <a:xfrm>
              <a:off x="-404250" y="4368264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135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7" name="任意多边形: 形状 1246">
              <a:extLst>
                <a:ext uri="{FF2B5EF4-FFF2-40B4-BE49-F238E27FC236}">
                  <a16:creationId xmlns:a16="http://schemas.microsoft.com/office/drawing/2014/main" id="{56F12ACE-9D88-4374-887B-EF3C89926327}"/>
                </a:ext>
              </a:extLst>
            </p:cNvPr>
            <p:cNvSpPr/>
            <p:nvPr/>
          </p:nvSpPr>
          <p:spPr>
            <a:xfrm>
              <a:off x="-403032" y="4510741"/>
              <a:ext cx="45733" cy="43028"/>
            </a:xfrm>
            <a:custGeom>
              <a:avLst/>
              <a:gdLst>
                <a:gd name="connsiteX0" fmla="*/ 0 w 45733"/>
                <a:gd name="connsiteY0" fmla="*/ 21515 h 43028"/>
                <a:gd name="connsiteX1" fmla="*/ 22867 w 45733"/>
                <a:gd name="connsiteY1" fmla="*/ 43029 h 43028"/>
                <a:gd name="connsiteX2" fmla="*/ 45734 w 45733"/>
                <a:gd name="connsiteY2" fmla="*/ 21515 h 43028"/>
                <a:gd name="connsiteX3" fmla="*/ 22867 w 45733"/>
                <a:gd name="connsiteY3" fmla="*/ 1 h 43028"/>
                <a:gd name="connsiteX4" fmla="*/ 0 w 45733"/>
                <a:gd name="connsiteY4" fmla="*/ 21515 h 4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8">
                  <a:moveTo>
                    <a:pt x="0" y="21515"/>
                  </a:moveTo>
                  <a:cubicBezTo>
                    <a:pt x="0" y="33422"/>
                    <a:pt x="10283" y="43029"/>
                    <a:pt x="22867" y="43029"/>
                  </a:cubicBezTo>
                  <a:cubicBezTo>
                    <a:pt x="35450" y="43029"/>
                    <a:pt x="45734" y="33422"/>
                    <a:pt x="45734" y="21515"/>
                  </a:cubicBezTo>
                  <a:cubicBezTo>
                    <a:pt x="45734" y="9608"/>
                    <a:pt x="35450" y="1"/>
                    <a:pt x="22867" y="1"/>
                  </a:cubicBezTo>
                  <a:cubicBezTo>
                    <a:pt x="10283" y="-134"/>
                    <a:pt x="0" y="9608"/>
                    <a:pt x="0" y="215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8" name="任意多边形: 形状 1247">
              <a:extLst>
                <a:ext uri="{FF2B5EF4-FFF2-40B4-BE49-F238E27FC236}">
                  <a16:creationId xmlns:a16="http://schemas.microsoft.com/office/drawing/2014/main" id="{D542C8E3-9F8A-4B18-A517-752694A93C30}"/>
                </a:ext>
              </a:extLst>
            </p:cNvPr>
            <p:cNvSpPr/>
            <p:nvPr/>
          </p:nvSpPr>
          <p:spPr>
            <a:xfrm>
              <a:off x="-402085" y="4652678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5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338"/>
                    <a:pt x="34233" y="1"/>
                    <a:pt x="22055" y="1"/>
                  </a:cubicBezTo>
                  <a:cubicBezTo>
                    <a:pt x="9742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9" name="任意多边形: 形状 1248">
              <a:extLst>
                <a:ext uri="{FF2B5EF4-FFF2-40B4-BE49-F238E27FC236}">
                  <a16:creationId xmlns:a16="http://schemas.microsoft.com/office/drawing/2014/main" id="{A9834DE5-DA1E-45F7-BB0E-9CE19F4127A0}"/>
                </a:ext>
              </a:extLst>
            </p:cNvPr>
            <p:cNvSpPr/>
            <p:nvPr/>
          </p:nvSpPr>
          <p:spPr>
            <a:xfrm>
              <a:off x="-401273" y="4794481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2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0" name="任意多边形: 形状 1249">
              <a:extLst>
                <a:ext uri="{FF2B5EF4-FFF2-40B4-BE49-F238E27FC236}">
                  <a16:creationId xmlns:a16="http://schemas.microsoft.com/office/drawing/2014/main" id="{4CA716E9-1A44-4E90-A002-DA9333AAAB78}"/>
                </a:ext>
              </a:extLst>
            </p:cNvPr>
            <p:cNvSpPr/>
            <p:nvPr/>
          </p:nvSpPr>
          <p:spPr>
            <a:xfrm>
              <a:off x="-400867" y="4936013"/>
              <a:ext cx="41403" cy="39238"/>
            </a:xfrm>
            <a:custGeom>
              <a:avLst/>
              <a:gdLst>
                <a:gd name="connsiteX0" fmla="*/ 0 w 41403"/>
                <a:gd name="connsiteY0" fmla="*/ 19620 h 39238"/>
                <a:gd name="connsiteX1" fmla="*/ 20702 w 41403"/>
                <a:gd name="connsiteY1" fmla="*/ 39239 h 39238"/>
                <a:gd name="connsiteX2" fmla="*/ 41404 w 41403"/>
                <a:gd name="connsiteY2" fmla="*/ 19620 h 39238"/>
                <a:gd name="connsiteX3" fmla="*/ 20702 w 41403"/>
                <a:gd name="connsiteY3" fmla="*/ 0 h 39238"/>
                <a:gd name="connsiteX4" fmla="*/ 0 w 41403"/>
                <a:gd name="connsiteY4" fmla="*/ 19620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8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201" y="135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1" name="任意多边形: 形状 1250">
              <a:extLst>
                <a:ext uri="{FF2B5EF4-FFF2-40B4-BE49-F238E27FC236}">
                  <a16:creationId xmlns:a16="http://schemas.microsoft.com/office/drawing/2014/main" id="{D732A032-C3F2-4CD6-97B0-33389C82156A}"/>
                </a:ext>
              </a:extLst>
            </p:cNvPr>
            <p:cNvSpPr/>
            <p:nvPr/>
          </p:nvSpPr>
          <p:spPr>
            <a:xfrm>
              <a:off x="-399650" y="5078356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2" name="任意多边形: 形状 1251">
              <a:extLst>
                <a:ext uri="{FF2B5EF4-FFF2-40B4-BE49-F238E27FC236}">
                  <a16:creationId xmlns:a16="http://schemas.microsoft.com/office/drawing/2014/main" id="{E03B3400-01B3-4B0C-A1B3-097AD8DE37E1}"/>
                </a:ext>
              </a:extLst>
            </p:cNvPr>
            <p:cNvSpPr/>
            <p:nvPr/>
          </p:nvSpPr>
          <p:spPr>
            <a:xfrm>
              <a:off x="-398838" y="5220426"/>
              <a:ext cx="37344" cy="35181"/>
            </a:xfrm>
            <a:custGeom>
              <a:avLst/>
              <a:gdLst>
                <a:gd name="connsiteX0" fmla="*/ 0 w 37344"/>
                <a:gd name="connsiteY0" fmla="*/ 17592 h 35181"/>
                <a:gd name="connsiteX1" fmla="*/ 18672 w 37344"/>
                <a:gd name="connsiteY1" fmla="*/ 35182 h 35181"/>
                <a:gd name="connsiteX2" fmla="*/ 37345 w 37344"/>
                <a:gd name="connsiteY2" fmla="*/ 17592 h 35181"/>
                <a:gd name="connsiteX3" fmla="*/ 18672 w 37344"/>
                <a:gd name="connsiteY3" fmla="*/ 2 h 35181"/>
                <a:gd name="connsiteX4" fmla="*/ 0 w 37344"/>
                <a:gd name="connsiteY4" fmla="*/ 17592 h 3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81">
                  <a:moveTo>
                    <a:pt x="0" y="17592"/>
                  </a:moveTo>
                  <a:cubicBezTo>
                    <a:pt x="0" y="27334"/>
                    <a:pt x="8389" y="35182"/>
                    <a:pt x="18672" y="35182"/>
                  </a:cubicBezTo>
                  <a:cubicBezTo>
                    <a:pt x="28956" y="35182"/>
                    <a:pt x="37345" y="27334"/>
                    <a:pt x="37345" y="17592"/>
                  </a:cubicBezTo>
                  <a:cubicBezTo>
                    <a:pt x="37345" y="7850"/>
                    <a:pt x="28956" y="2"/>
                    <a:pt x="18672" y="2"/>
                  </a:cubicBezTo>
                  <a:cubicBezTo>
                    <a:pt x="8389" y="-133"/>
                    <a:pt x="0" y="7850"/>
                    <a:pt x="0" y="175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3" name="任意多边形: 形状 1252">
              <a:extLst>
                <a:ext uri="{FF2B5EF4-FFF2-40B4-BE49-F238E27FC236}">
                  <a16:creationId xmlns:a16="http://schemas.microsoft.com/office/drawing/2014/main" id="{64A1D8E4-09A2-4783-B671-EE840473A664}"/>
                </a:ext>
              </a:extLst>
            </p:cNvPr>
            <p:cNvSpPr/>
            <p:nvPr/>
          </p:nvSpPr>
          <p:spPr>
            <a:xfrm>
              <a:off x="-398432" y="5361960"/>
              <a:ext cx="36532" cy="34367"/>
            </a:xfrm>
            <a:custGeom>
              <a:avLst/>
              <a:gdLst>
                <a:gd name="connsiteX0" fmla="*/ 0 w 36532"/>
                <a:gd name="connsiteY0" fmla="*/ 17184 h 34367"/>
                <a:gd name="connsiteX1" fmla="*/ 18266 w 36532"/>
                <a:gd name="connsiteY1" fmla="*/ 34368 h 34367"/>
                <a:gd name="connsiteX2" fmla="*/ 36533 w 36532"/>
                <a:gd name="connsiteY2" fmla="*/ 17184 h 34367"/>
                <a:gd name="connsiteX3" fmla="*/ 18266 w 36532"/>
                <a:gd name="connsiteY3" fmla="*/ 0 h 34367"/>
                <a:gd name="connsiteX4" fmla="*/ 0 w 36532"/>
                <a:gd name="connsiteY4" fmla="*/ 17184 h 3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7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2"/>
                    <a:pt x="28414" y="0"/>
                    <a:pt x="18266" y="0"/>
                  </a:cubicBezTo>
                  <a:cubicBezTo>
                    <a:pt x="8254" y="0"/>
                    <a:pt x="0" y="7712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4" name="任意多边形: 形状 1253">
              <a:extLst>
                <a:ext uri="{FF2B5EF4-FFF2-40B4-BE49-F238E27FC236}">
                  <a16:creationId xmlns:a16="http://schemas.microsoft.com/office/drawing/2014/main" id="{C14D9022-D341-4BE2-AD76-49D7E3065D1E}"/>
                </a:ext>
              </a:extLst>
            </p:cNvPr>
            <p:cNvSpPr/>
            <p:nvPr/>
          </p:nvSpPr>
          <p:spPr>
            <a:xfrm>
              <a:off x="-397620" y="5503897"/>
              <a:ext cx="34909" cy="32744"/>
            </a:xfrm>
            <a:custGeom>
              <a:avLst/>
              <a:gdLst>
                <a:gd name="connsiteX0" fmla="*/ 0 w 34909"/>
                <a:gd name="connsiteY0" fmla="*/ 16372 h 32744"/>
                <a:gd name="connsiteX1" fmla="*/ 17455 w 34909"/>
                <a:gd name="connsiteY1" fmla="*/ 32745 h 32744"/>
                <a:gd name="connsiteX2" fmla="*/ 34909 w 34909"/>
                <a:gd name="connsiteY2" fmla="*/ 16372 h 32744"/>
                <a:gd name="connsiteX3" fmla="*/ 17455 w 34909"/>
                <a:gd name="connsiteY3" fmla="*/ 0 h 32744"/>
                <a:gd name="connsiteX4" fmla="*/ 0 w 34909"/>
                <a:gd name="connsiteY4" fmla="*/ 16372 h 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4">
                  <a:moveTo>
                    <a:pt x="0" y="16372"/>
                  </a:moveTo>
                  <a:cubicBezTo>
                    <a:pt x="0" y="25438"/>
                    <a:pt x="7848" y="32745"/>
                    <a:pt x="17455" y="32745"/>
                  </a:cubicBezTo>
                  <a:cubicBezTo>
                    <a:pt x="27061" y="32745"/>
                    <a:pt x="34909" y="25438"/>
                    <a:pt x="34909" y="16372"/>
                  </a:cubicBezTo>
                  <a:cubicBezTo>
                    <a:pt x="34909" y="7307"/>
                    <a:pt x="27061" y="0"/>
                    <a:pt x="17455" y="0"/>
                  </a:cubicBezTo>
                  <a:cubicBezTo>
                    <a:pt x="7848" y="0"/>
                    <a:pt x="0" y="7307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5" name="任意多边形: 形状 1254">
              <a:extLst>
                <a:ext uri="{FF2B5EF4-FFF2-40B4-BE49-F238E27FC236}">
                  <a16:creationId xmlns:a16="http://schemas.microsoft.com/office/drawing/2014/main" id="{2BFEC9A2-48EF-41A0-BF62-19FBE55C08B9}"/>
                </a:ext>
              </a:extLst>
            </p:cNvPr>
            <p:cNvSpPr/>
            <p:nvPr/>
          </p:nvSpPr>
          <p:spPr>
            <a:xfrm>
              <a:off x="-396808" y="5645699"/>
              <a:ext cx="33285" cy="31390"/>
            </a:xfrm>
            <a:custGeom>
              <a:avLst/>
              <a:gdLst>
                <a:gd name="connsiteX0" fmla="*/ 0 w 33285"/>
                <a:gd name="connsiteY0" fmla="*/ 15695 h 31390"/>
                <a:gd name="connsiteX1" fmla="*/ 16643 w 33285"/>
                <a:gd name="connsiteY1" fmla="*/ 31391 h 31390"/>
                <a:gd name="connsiteX2" fmla="*/ 33286 w 33285"/>
                <a:gd name="connsiteY2" fmla="*/ 15695 h 31390"/>
                <a:gd name="connsiteX3" fmla="*/ 16643 w 33285"/>
                <a:gd name="connsiteY3" fmla="*/ 0 h 31390"/>
                <a:gd name="connsiteX4" fmla="*/ 0 w 33285"/>
                <a:gd name="connsiteY4" fmla="*/ 15695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5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5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036"/>
                    <a:pt x="0" y="156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6" name="任意多边形: 形状 1255">
              <a:extLst>
                <a:ext uri="{FF2B5EF4-FFF2-40B4-BE49-F238E27FC236}">
                  <a16:creationId xmlns:a16="http://schemas.microsoft.com/office/drawing/2014/main" id="{F24B7B5E-08A0-4962-BC38-DB23F8AB68CC}"/>
                </a:ext>
              </a:extLst>
            </p:cNvPr>
            <p:cNvSpPr/>
            <p:nvPr/>
          </p:nvSpPr>
          <p:spPr>
            <a:xfrm>
              <a:off x="-396267" y="5787230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80"/>
                    <a:pt x="16237" y="30580"/>
                  </a:cubicBezTo>
                  <a:cubicBezTo>
                    <a:pt x="25167" y="30580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171" y="135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7" name="任意多边形: 形状 1256">
              <a:extLst>
                <a:ext uri="{FF2B5EF4-FFF2-40B4-BE49-F238E27FC236}">
                  <a16:creationId xmlns:a16="http://schemas.microsoft.com/office/drawing/2014/main" id="{EE5EEBA8-8866-4D87-9AE5-5E79C0A6E76B}"/>
                </a:ext>
              </a:extLst>
            </p:cNvPr>
            <p:cNvSpPr/>
            <p:nvPr/>
          </p:nvSpPr>
          <p:spPr>
            <a:xfrm>
              <a:off x="-395861" y="5928896"/>
              <a:ext cx="31661" cy="29767"/>
            </a:xfrm>
            <a:custGeom>
              <a:avLst/>
              <a:gdLst>
                <a:gd name="connsiteX0" fmla="*/ 0 w 31661"/>
                <a:gd name="connsiteY0" fmla="*/ 14883 h 29767"/>
                <a:gd name="connsiteX1" fmla="*/ 15831 w 31661"/>
                <a:gd name="connsiteY1" fmla="*/ 29768 h 29767"/>
                <a:gd name="connsiteX2" fmla="*/ 31662 w 31661"/>
                <a:gd name="connsiteY2" fmla="*/ 14883 h 29767"/>
                <a:gd name="connsiteX3" fmla="*/ 15831 w 31661"/>
                <a:gd name="connsiteY3" fmla="*/ 0 h 29767"/>
                <a:gd name="connsiteX4" fmla="*/ 0 w 31661"/>
                <a:gd name="connsiteY4" fmla="*/ 14883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3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3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8" name="任意多边形: 形状 1257">
              <a:extLst>
                <a:ext uri="{FF2B5EF4-FFF2-40B4-BE49-F238E27FC236}">
                  <a16:creationId xmlns:a16="http://schemas.microsoft.com/office/drawing/2014/main" id="{DD51E9D9-00BA-483C-B558-4666AF2FC589}"/>
                </a:ext>
              </a:extLst>
            </p:cNvPr>
            <p:cNvSpPr/>
            <p:nvPr/>
          </p:nvSpPr>
          <p:spPr>
            <a:xfrm>
              <a:off x="-395049" y="6070833"/>
              <a:ext cx="29767" cy="28144"/>
            </a:xfrm>
            <a:custGeom>
              <a:avLst/>
              <a:gdLst>
                <a:gd name="connsiteX0" fmla="*/ 0 w 29767"/>
                <a:gd name="connsiteY0" fmla="*/ 14072 h 28144"/>
                <a:gd name="connsiteX1" fmla="*/ 14884 w 29767"/>
                <a:gd name="connsiteY1" fmla="*/ 28144 h 28144"/>
                <a:gd name="connsiteX2" fmla="*/ 29768 w 29767"/>
                <a:gd name="connsiteY2" fmla="*/ 14072 h 28144"/>
                <a:gd name="connsiteX3" fmla="*/ 14884 w 29767"/>
                <a:gd name="connsiteY3" fmla="*/ 0 h 28144"/>
                <a:gd name="connsiteX4" fmla="*/ 0 w 29767"/>
                <a:gd name="connsiteY4" fmla="*/ 14072 h 2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4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9" name="任意多边形: 形状 1258">
              <a:extLst>
                <a:ext uri="{FF2B5EF4-FFF2-40B4-BE49-F238E27FC236}">
                  <a16:creationId xmlns:a16="http://schemas.microsoft.com/office/drawing/2014/main" id="{F9DD83BD-9735-4E7B-A7A4-ECD5CB49E9EB}"/>
                </a:ext>
              </a:extLst>
            </p:cNvPr>
            <p:cNvSpPr/>
            <p:nvPr/>
          </p:nvSpPr>
          <p:spPr>
            <a:xfrm>
              <a:off x="-394237" y="6212770"/>
              <a:ext cx="28143" cy="26520"/>
            </a:xfrm>
            <a:custGeom>
              <a:avLst/>
              <a:gdLst>
                <a:gd name="connsiteX0" fmla="*/ 0 w 28143"/>
                <a:gd name="connsiteY0" fmla="*/ 13261 h 26520"/>
                <a:gd name="connsiteX1" fmla="*/ 14072 w 28143"/>
                <a:gd name="connsiteY1" fmla="*/ 26520 h 26520"/>
                <a:gd name="connsiteX2" fmla="*/ 28144 w 28143"/>
                <a:gd name="connsiteY2" fmla="*/ 13261 h 26520"/>
                <a:gd name="connsiteX3" fmla="*/ 14072 w 28143"/>
                <a:gd name="connsiteY3" fmla="*/ 0 h 26520"/>
                <a:gd name="connsiteX4" fmla="*/ 0 w 28143"/>
                <a:gd name="connsiteY4" fmla="*/ 13261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1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1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0" name="任意多边形: 形状 1259">
              <a:extLst>
                <a:ext uri="{FF2B5EF4-FFF2-40B4-BE49-F238E27FC236}">
                  <a16:creationId xmlns:a16="http://schemas.microsoft.com/office/drawing/2014/main" id="{99ECAA78-DBB4-4CA2-9126-8F421A88ECC2}"/>
                </a:ext>
              </a:extLst>
            </p:cNvPr>
            <p:cNvSpPr/>
            <p:nvPr/>
          </p:nvSpPr>
          <p:spPr>
            <a:xfrm>
              <a:off x="-393832" y="6354302"/>
              <a:ext cx="27332" cy="25707"/>
            </a:xfrm>
            <a:custGeom>
              <a:avLst/>
              <a:gdLst>
                <a:gd name="connsiteX0" fmla="*/ 0 w 27332"/>
                <a:gd name="connsiteY0" fmla="*/ 12854 h 25707"/>
                <a:gd name="connsiteX1" fmla="*/ 13666 w 27332"/>
                <a:gd name="connsiteY1" fmla="*/ 25708 h 25707"/>
                <a:gd name="connsiteX2" fmla="*/ 27332 w 27332"/>
                <a:gd name="connsiteY2" fmla="*/ 12854 h 25707"/>
                <a:gd name="connsiteX3" fmla="*/ 13666 w 27332"/>
                <a:gd name="connsiteY3" fmla="*/ 0 h 25707"/>
                <a:gd name="connsiteX4" fmla="*/ 0 w 27332"/>
                <a:gd name="connsiteY4" fmla="*/ 12854 h 2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7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1" name="任意多边形: 形状 1260">
              <a:extLst>
                <a:ext uri="{FF2B5EF4-FFF2-40B4-BE49-F238E27FC236}">
                  <a16:creationId xmlns:a16="http://schemas.microsoft.com/office/drawing/2014/main" id="{1F591F62-953C-4C06-BA1F-4C8CA9960DC1}"/>
                </a:ext>
              </a:extLst>
            </p:cNvPr>
            <p:cNvSpPr/>
            <p:nvPr/>
          </p:nvSpPr>
          <p:spPr>
            <a:xfrm>
              <a:off x="-393020" y="6496239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3"/>
                    <a:pt x="19890" y="0"/>
                    <a:pt x="12854" y="0"/>
                  </a:cubicBezTo>
                  <a:cubicBezTo>
                    <a:pt x="5818" y="0"/>
                    <a:pt x="0" y="5413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2" name="任意多边形: 形状 1261">
              <a:extLst>
                <a:ext uri="{FF2B5EF4-FFF2-40B4-BE49-F238E27FC236}">
                  <a16:creationId xmlns:a16="http://schemas.microsoft.com/office/drawing/2014/main" id="{DA38A989-2588-44C7-9BE4-4513719DFB6B}"/>
                </a:ext>
              </a:extLst>
            </p:cNvPr>
            <p:cNvSpPr/>
            <p:nvPr/>
          </p:nvSpPr>
          <p:spPr>
            <a:xfrm>
              <a:off x="-392614" y="6637771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6"/>
                    <a:pt x="19349" y="0"/>
                    <a:pt x="12448" y="0"/>
                  </a:cubicBezTo>
                  <a:cubicBezTo>
                    <a:pt x="5548" y="0"/>
                    <a:pt x="0" y="5276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3" name="任意多边形: 形状 1262">
              <a:extLst>
                <a:ext uri="{FF2B5EF4-FFF2-40B4-BE49-F238E27FC236}">
                  <a16:creationId xmlns:a16="http://schemas.microsoft.com/office/drawing/2014/main" id="{9860C1A0-F273-4DD2-A6FF-5D00E210A356}"/>
                </a:ext>
              </a:extLst>
            </p:cNvPr>
            <p:cNvSpPr/>
            <p:nvPr/>
          </p:nvSpPr>
          <p:spPr>
            <a:xfrm>
              <a:off x="-391802" y="6779708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4" name="任意多边形: 形状 1263">
              <a:extLst>
                <a:ext uri="{FF2B5EF4-FFF2-40B4-BE49-F238E27FC236}">
                  <a16:creationId xmlns:a16="http://schemas.microsoft.com/office/drawing/2014/main" id="{4B8E2E20-CB32-433E-8E68-4E6AF59143B1}"/>
                </a:ext>
              </a:extLst>
            </p:cNvPr>
            <p:cNvSpPr/>
            <p:nvPr/>
          </p:nvSpPr>
          <p:spPr>
            <a:xfrm>
              <a:off x="-391396" y="6921238"/>
              <a:ext cx="22460" cy="21108"/>
            </a:xfrm>
            <a:custGeom>
              <a:avLst/>
              <a:gdLst>
                <a:gd name="connsiteX0" fmla="*/ 0 w 22460"/>
                <a:gd name="connsiteY0" fmla="*/ 10554 h 21108"/>
                <a:gd name="connsiteX1" fmla="*/ 11230 w 22460"/>
                <a:gd name="connsiteY1" fmla="*/ 21109 h 21108"/>
                <a:gd name="connsiteX2" fmla="*/ 22461 w 22460"/>
                <a:gd name="connsiteY2" fmla="*/ 10554 h 21108"/>
                <a:gd name="connsiteX3" fmla="*/ 11230 w 22460"/>
                <a:gd name="connsiteY3" fmla="*/ 0 h 21108"/>
                <a:gd name="connsiteX4" fmla="*/ 0 w 22460"/>
                <a:gd name="connsiteY4" fmla="*/ 10554 h 2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8">
                  <a:moveTo>
                    <a:pt x="0" y="10554"/>
                  </a:moveTo>
                  <a:cubicBezTo>
                    <a:pt x="0" y="16372"/>
                    <a:pt x="5006" y="21109"/>
                    <a:pt x="11230" y="21109"/>
                  </a:cubicBezTo>
                  <a:cubicBezTo>
                    <a:pt x="17455" y="21109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0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5" name="任意多边形: 形状 1264">
              <a:extLst>
                <a:ext uri="{FF2B5EF4-FFF2-40B4-BE49-F238E27FC236}">
                  <a16:creationId xmlns:a16="http://schemas.microsoft.com/office/drawing/2014/main" id="{CCFD6AB1-8239-4369-9AE7-5AC1B7E9937D}"/>
                </a:ext>
              </a:extLst>
            </p:cNvPr>
            <p:cNvSpPr/>
            <p:nvPr/>
          </p:nvSpPr>
          <p:spPr>
            <a:xfrm>
              <a:off x="-390990" y="7062770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1"/>
                    <a:pt x="16778" y="0"/>
                    <a:pt x="10825" y="0"/>
                  </a:cubicBezTo>
                  <a:cubicBezTo>
                    <a:pt x="4871" y="0"/>
                    <a:pt x="0" y="4601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6" name="任意多边形: 形状 1265">
              <a:extLst>
                <a:ext uri="{FF2B5EF4-FFF2-40B4-BE49-F238E27FC236}">
                  <a16:creationId xmlns:a16="http://schemas.microsoft.com/office/drawing/2014/main" id="{8E5889D6-591D-4F7E-9E76-209EF9822890}"/>
                </a:ext>
              </a:extLst>
            </p:cNvPr>
            <p:cNvSpPr/>
            <p:nvPr/>
          </p:nvSpPr>
          <p:spPr>
            <a:xfrm>
              <a:off x="-390043" y="7204839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7" name="任意多边形: 形状 1266">
              <a:extLst>
                <a:ext uri="{FF2B5EF4-FFF2-40B4-BE49-F238E27FC236}">
                  <a16:creationId xmlns:a16="http://schemas.microsoft.com/office/drawing/2014/main" id="{B848F1F9-B9F4-4C4D-A392-DD2F08C31359}"/>
                </a:ext>
              </a:extLst>
            </p:cNvPr>
            <p:cNvSpPr/>
            <p:nvPr/>
          </p:nvSpPr>
          <p:spPr>
            <a:xfrm>
              <a:off x="-595845" y="-1035090"/>
              <a:ext cx="132059" cy="124482"/>
            </a:xfrm>
            <a:custGeom>
              <a:avLst/>
              <a:gdLst>
                <a:gd name="connsiteX0" fmla="*/ 0 w 132059"/>
                <a:gd name="connsiteY0" fmla="*/ 62241 h 124482"/>
                <a:gd name="connsiteX1" fmla="*/ 66030 w 132059"/>
                <a:gd name="connsiteY1" fmla="*/ 124483 h 124482"/>
                <a:gd name="connsiteX2" fmla="*/ 132060 w 132059"/>
                <a:gd name="connsiteY2" fmla="*/ 62241 h 124482"/>
                <a:gd name="connsiteX3" fmla="*/ 66030 w 132059"/>
                <a:gd name="connsiteY3" fmla="*/ 0 h 124482"/>
                <a:gd name="connsiteX4" fmla="*/ 0 w 132059"/>
                <a:gd name="connsiteY4" fmla="*/ 62241 h 12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59" h="124482">
                  <a:moveTo>
                    <a:pt x="0" y="62241"/>
                  </a:moveTo>
                  <a:cubicBezTo>
                    <a:pt x="0" y="96609"/>
                    <a:pt x="29497" y="124483"/>
                    <a:pt x="66030" y="124483"/>
                  </a:cubicBezTo>
                  <a:cubicBezTo>
                    <a:pt x="102428" y="124483"/>
                    <a:pt x="132060" y="96609"/>
                    <a:pt x="132060" y="62241"/>
                  </a:cubicBezTo>
                  <a:cubicBezTo>
                    <a:pt x="132060" y="27873"/>
                    <a:pt x="102563" y="0"/>
                    <a:pt x="66030" y="0"/>
                  </a:cubicBezTo>
                  <a:cubicBezTo>
                    <a:pt x="29497" y="0"/>
                    <a:pt x="0" y="27873"/>
                    <a:pt x="0" y="622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8" name="任意多边形: 形状 1267">
              <a:extLst>
                <a:ext uri="{FF2B5EF4-FFF2-40B4-BE49-F238E27FC236}">
                  <a16:creationId xmlns:a16="http://schemas.microsoft.com/office/drawing/2014/main" id="{CD3C6621-7547-4B9C-A412-75FE0B8C4BBB}"/>
                </a:ext>
              </a:extLst>
            </p:cNvPr>
            <p:cNvSpPr/>
            <p:nvPr/>
          </p:nvSpPr>
          <p:spPr>
            <a:xfrm>
              <a:off x="-595845" y="-893965"/>
              <a:ext cx="132059" cy="124482"/>
            </a:xfrm>
            <a:custGeom>
              <a:avLst/>
              <a:gdLst>
                <a:gd name="connsiteX0" fmla="*/ 0 w 132059"/>
                <a:gd name="connsiteY0" fmla="*/ 62241 h 124482"/>
                <a:gd name="connsiteX1" fmla="*/ 66030 w 132059"/>
                <a:gd name="connsiteY1" fmla="*/ 124483 h 124482"/>
                <a:gd name="connsiteX2" fmla="*/ 132060 w 132059"/>
                <a:gd name="connsiteY2" fmla="*/ 62241 h 124482"/>
                <a:gd name="connsiteX3" fmla="*/ 66030 w 132059"/>
                <a:gd name="connsiteY3" fmla="*/ 0 h 124482"/>
                <a:gd name="connsiteX4" fmla="*/ 0 w 132059"/>
                <a:gd name="connsiteY4" fmla="*/ 62241 h 12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59" h="124482">
                  <a:moveTo>
                    <a:pt x="0" y="62241"/>
                  </a:moveTo>
                  <a:cubicBezTo>
                    <a:pt x="0" y="96609"/>
                    <a:pt x="29497" y="124483"/>
                    <a:pt x="66030" y="124483"/>
                  </a:cubicBezTo>
                  <a:cubicBezTo>
                    <a:pt x="102428" y="124483"/>
                    <a:pt x="132060" y="96609"/>
                    <a:pt x="132060" y="62241"/>
                  </a:cubicBezTo>
                  <a:cubicBezTo>
                    <a:pt x="132060" y="27873"/>
                    <a:pt x="102563" y="0"/>
                    <a:pt x="66030" y="0"/>
                  </a:cubicBezTo>
                  <a:cubicBezTo>
                    <a:pt x="29497" y="0"/>
                    <a:pt x="0" y="27873"/>
                    <a:pt x="0" y="622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9" name="任意多边形: 形状 1268">
              <a:extLst>
                <a:ext uri="{FF2B5EF4-FFF2-40B4-BE49-F238E27FC236}">
                  <a16:creationId xmlns:a16="http://schemas.microsoft.com/office/drawing/2014/main" id="{39F659FB-5F6B-45F7-812E-472656BB73B1}"/>
                </a:ext>
              </a:extLst>
            </p:cNvPr>
            <p:cNvSpPr/>
            <p:nvPr/>
          </p:nvSpPr>
          <p:spPr>
            <a:xfrm>
              <a:off x="-595033" y="-751893"/>
              <a:ext cx="130436" cy="122859"/>
            </a:xfrm>
            <a:custGeom>
              <a:avLst/>
              <a:gdLst>
                <a:gd name="connsiteX0" fmla="*/ 0 w 130436"/>
                <a:gd name="connsiteY0" fmla="*/ 61430 h 122859"/>
                <a:gd name="connsiteX1" fmla="*/ 65218 w 130436"/>
                <a:gd name="connsiteY1" fmla="*/ 122859 h 122859"/>
                <a:gd name="connsiteX2" fmla="*/ 130436 w 130436"/>
                <a:gd name="connsiteY2" fmla="*/ 61430 h 122859"/>
                <a:gd name="connsiteX3" fmla="*/ 65218 w 130436"/>
                <a:gd name="connsiteY3" fmla="*/ 0 h 122859"/>
                <a:gd name="connsiteX4" fmla="*/ 0 w 130436"/>
                <a:gd name="connsiteY4" fmla="*/ 61430 h 1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36" h="122859">
                  <a:moveTo>
                    <a:pt x="0" y="61430"/>
                  </a:moveTo>
                  <a:cubicBezTo>
                    <a:pt x="0" y="95392"/>
                    <a:pt x="29226" y="122859"/>
                    <a:pt x="65218" y="122859"/>
                  </a:cubicBezTo>
                  <a:cubicBezTo>
                    <a:pt x="101210" y="122859"/>
                    <a:pt x="130436" y="95392"/>
                    <a:pt x="130436" y="61430"/>
                  </a:cubicBezTo>
                  <a:cubicBezTo>
                    <a:pt x="130436" y="27468"/>
                    <a:pt x="101210" y="0"/>
                    <a:pt x="65218" y="0"/>
                  </a:cubicBezTo>
                  <a:cubicBezTo>
                    <a:pt x="29226" y="-135"/>
                    <a:pt x="0" y="27468"/>
                    <a:pt x="0" y="614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0" name="任意多边形: 形状 1269">
              <a:extLst>
                <a:ext uri="{FF2B5EF4-FFF2-40B4-BE49-F238E27FC236}">
                  <a16:creationId xmlns:a16="http://schemas.microsoft.com/office/drawing/2014/main" id="{A7700BB8-4F1F-4071-8450-B4E0541BBB3E}"/>
                </a:ext>
              </a:extLst>
            </p:cNvPr>
            <p:cNvSpPr/>
            <p:nvPr/>
          </p:nvSpPr>
          <p:spPr>
            <a:xfrm>
              <a:off x="-594221" y="-609956"/>
              <a:ext cx="128812" cy="121235"/>
            </a:xfrm>
            <a:custGeom>
              <a:avLst/>
              <a:gdLst>
                <a:gd name="connsiteX0" fmla="*/ 0 w 128812"/>
                <a:gd name="connsiteY0" fmla="*/ 60618 h 121235"/>
                <a:gd name="connsiteX1" fmla="*/ 64406 w 128812"/>
                <a:gd name="connsiteY1" fmla="*/ 121236 h 121235"/>
                <a:gd name="connsiteX2" fmla="*/ 128812 w 128812"/>
                <a:gd name="connsiteY2" fmla="*/ 60618 h 121235"/>
                <a:gd name="connsiteX3" fmla="*/ 64406 w 128812"/>
                <a:gd name="connsiteY3" fmla="*/ 1 h 121235"/>
                <a:gd name="connsiteX4" fmla="*/ 0 w 128812"/>
                <a:gd name="connsiteY4" fmla="*/ 60618 h 1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12" h="121235">
                  <a:moveTo>
                    <a:pt x="0" y="60618"/>
                  </a:moveTo>
                  <a:cubicBezTo>
                    <a:pt x="0" y="94174"/>
                    <a:pt x="28820" y="121236"/>
                    <a:pt x="64406" y="121236"/>
                  </a:cubicBezTo>
                  <a:cubicBezTo>
                    <a:pt x="99992" y="121236"/>
                    <a:pt x="128812" y="94039"/>
                    <a:pt x="128812" y="60618"/>
                  </a:cubicBezTo>
                  <a:cubicBezTo>
                    <a:pt x="128812" y="27062"/>
                    <a:pt x="99992" y="1"/>
                    <a:pt x="64406" y="1"/>
                  </a:cubicBezTo>
                  <a:cubicBezTo>
                    <a:pt x="28820" y="-135"/>
                    <a:pt x="0" y="27062"/>
                    <a:pt x="0" y="606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1" name="任意多边形: 形状 1270">
              <a:extLst>
                <a:ext uri="{FF2B5EF4-FFF2-40B4-BE49-F238E27FC236}">
                  <a16:creationId xmlns:a16="http://schemas.microsoft.com/office/drawing/2014/main" id="{A263A67F-A696-4E65-8EBE-6DD1A3D16163}"/>
                </a:ext>
              </a:extLst>
            </p:cNvPr>
            <p:cNvSpPr/>
            <p:nvPr/>
          </p:nvSpPr>
          <p:spPr>
            <a:xfrm>
              <a:off x="-593410" y="-468153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5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926"/>
                    <a:pt x="98504" y="0"/>
                    <a:pt x="63459" y="0"/>
                  </a:cubicBezTo>
                  <a:cubicBezTo>
                    <a:pt x="28550" y="0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2" name="任意多边形: 形状 1271">
              <a:extLst>
                <a:ext uri="{FF2B5EF4-FFF2-40B4-BE49-F238E27FC236}">
                  <a16:creationId xmlns:a16="http://schemas.microsoft.com/office/drawing/2014/main" id="{5DEB57C1-ED5B-4858-A926-92FAF1661AC6}"/>
                </a:ext>
              </a:extLst>
            </p:cNvPr>
            <p:cNvSpPr/>
            <p:nvPr/>
          </p:nvSpPr>
          <p:spPr>
            <a:xfrm>
              <a:off x="-591651" y="-325404"/>
              <a:ext cx="123670" cy="116634"/>
            </a:xfrm>
            <a:custGeom>
              <a:avLst/>
              <a:gdLst>
                <a:gd name="connsiteX0" fmla="*/ 0 w 123670"/>
                <a:gd name="connsiteY0" fmla="*/ 58317 h 116634"/>
                <a:gd name="connsiteX1" fmla="*/ 61835 w 123670"/>
                <a:gd name="connsiteY1" fmla="*/ 116635 h 116634"/>
                <a:gd name="connsiteX2" fmla="*/ 123671 w 123670"/>
                <a:gd name="connsiteY2" fmla="*/ 58317 h 116634"/>
                <a:gd name="connsiteX3" fmla="*/ 61835 w 123670"/>
                <a:gd name="connsiteY3" fmla="*/ 0 h 116634"/>
                <a:gd name="connsiteX4" fmla="*/ 0 w 123670"/>
                <a:gd name="connsiteY4" fmla="*/ 58317 h 1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70" h="116634">
                  <a:moveTo>
                    <a:pt x="0" y="58317"/>
                  </a:moveTo>
                  <a:cubicBezTo>
                    <a:pt x="0" y="90520"/>
                    <a:pt x="27738" y="116635"/>
                    <a:pt x="61835" y="116635"/>
                  </a:cubicBezTo>
                  <a:cubicBezTo>
                    <a:pt x="95933" y="116635"/>
                    <a:pt x="123671" y="90520"/>
                    <a:pt x="123671" y="58317"/>
                  </a:cubicBezTo>
                  <a:cubicBezTo>
                    <a:pt x="123671" y="26114"/>
                    <a:pt x="95933" y="0"/>
                    <a:pt x="61835" y="0"/>
                  </a:cubicBezTo>
                  <a:cubicBezTo>
                    <a:pt x="27603" y="0"/>
                    <a:pt x="0" y="26114"/>
                    <a:pt x="0" y="583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3" name="任意多边形: 形状 1272">
              <a:extLst>
                <a:ext uri="{FF2B5EF4-FFF2-40B4-BE49-F238E27FC236}">
                  <a16:creationId xmlns:a16="http://schemas.microsoft.com/office/drawing/2014/main" id="{73E442CE-90FC-4C3C-948A-B6B288E8EDB1}"/>
                </a:ext>
              </a:extLst>
            </p:cNvPr>
            <p:cNvSpPr/>
            <p:nvPr/>
          </p:nvSpPr>
          <p:spPr>
            <a:xfrm>
              <a:off x="-590839" y="-183467"/>
              <a:ext cx="122047" cy="115011"/>
            </a:xfrm>
            <a:custGeom>
              <a:avLst/>
              <a:gdLst>
                <a:gd name="connsiteX0" fmla="*/ 0 w 122047"/>
                <a:gd name="connsiteY0" fmla="*/ 57506 h 115011"/>
                <a:gd name="connsiteX1" fmla="*/ 61024 w 122047"/>
                <a:gd name="connsiteY1" fmla="*/ 115011 h 115011"/>
                <a:gd name="connsiteX2" fmla="*/ 122047 w 122047"/>
                <a:gd name="connsiteY2" fmla="*/ 57506 h 115011"/>
                <a:gd name="connsiteX3" fmla="*/ 61024 w 122047"/>
                <a:gd name="connsiteY3" fmla="*/ 0 h 115011"/>
                <a:gd name="connsiteX4" fmla="*/ 0 w 122047"/>
                <a:gd name="connsiteY4" fmla="*/ 57506 h 1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47" h="115011">
                  <a:moveTo>
                    <a:pt x="0" y="57506"/>
                  </a:moveTo>
                  <a:cubicBezTo>
                    <a:pt x="0" y="89303"/>
                    <a:pt x="27332" y="115011"/>
                    <a:pt x="61024" y="115011"/>
                  </a:cubicBezTo>
                  <a:cubicBezTo>
                    <a:pt x="94715" y="115011"/>
                    <a:pt x="122047" y="89303"/>
                    <a:pt x="122047" y="57506"/>
                  </a:cubicBezTo>
                  <a:cubicBezTo>
                    <a:pt x="122047" y="25708"/>
                    <a:pt x="94715" y="0"/>
                    <a:pt x="61024" y="0"/>
                  </a:cubicBezTo>
                  <a:cubicBezTo>
                    <a:pt x="27332" y="0"/>
                    <a:pt x="0" y="25844"/>
                    <a:pt x="0" y="575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4" name="任意多边形: 形状 1273">
              <a:extLst>
                <a:ext uri="{FF2B5EF4-FFF2-40B4-BE49-F238E27FC236}">
                  <a16:creationId xmlns:a16="http://schemas.microsoft.com/office/drawing/2014/main" id="{C1A42043-8F9D-46D7-BBAD-209F367C96EE}"/>
                </a:ext>
              </a:extLst>
            </p:cNvPr>
            <p:cNvSpPr/>
            <p:nvPr/>
          </p:nvSpPr>
          <p:spPr>
            <a:xfrm>
              <a:off x="-589621" y="-41124"/>
              <a:ext cx="119611" cy="112846"/>
            </a:xfrm>
            <a:custGeom>
              <a:avLst/>
              <a:gdLst>
                <a:gd name="connsiteX0" fmla="*/ 0 w 119611"/>
                <a:gd name="connsiteY0" fmla="*/ 56423 h 112846"/>
                <a:gd name="connsiteX1" fmla="*/ 59806 w 119611"/>
                <a:gd name="connsiteY1" fmla="*/ 112846 h 112846"/>
                <a:gd name="connsiteX2" fmla="*/ 119612 w 119611"/>
                <a:gd name="connsiteY2" fmla="*/ 56423 h 112846"/>
                <a:gd name="connsiteX3" fmla="*/ 59806 w 119611"/>
                <a:gd name="connsiteY3" fmla="*/ 0 h 112846"/>
                <a:gd name="connsiteX4" fmla="*/ 0 w 119611"/>
                <a:gd name="connsiteY4" fmla="*/ 56423 h 1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11" h="112846">
                  <a:moveTo>
                    <a:pt x="0" y="56423"/>
                  </a:moveTo>
                  <a:cubicBezTo>
                    <a:pt x="0" y="87544"/>
                    <a:pt x="26791" y="112846"/>
                    <a:pt x="59806" y="112846"/>
                  </a:cubicBezTo>
                  <a:cubicBezTo>
                    <a:pt x="92821" y="112846"/>
                    <a:pt x="119612" y="87679"/>
                    <a:pt x="119612" y="56423"/>
                  </a:cubicBezTo>
                  <a:cubicBezTo>
                    <a:pt x="119612" y="25302"/>
                    <a:pt x="92821" y="0"/>
                    <a:pt x="59806" y="0"/>
                  </a:cubicBezTo>
                  <a:cubicBezTo>
                    <a:pt x="26791" y="0"/>
                    <a:pt x="0" y="25302"/>
                    <a:pt x="0" y="564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5" name="任意多边形: 形状 1274">
              <a:extLst>
                <a:ext uri="{FF2B5EF4-FFF2-40B4-BE49-F238E27FC236}">
                  <a16:creationId xmlns:a16="http://schemas.microsoft.com/office/drawing/2014/main" id="{B11D67B7-1AA4-4E5A-BDC3-4B674AD8D63D}"/>
                </a:ext>
              </a:extLst>
            </p:cNvPr>
            <p:cNvSpPr/>
            <p:nvPr/>
          </p:nvSpPr>
          <p:spPr>
            <a:xfrm>
              <a:off x="-588809" y="100812"/>
              <a:ext cx="117987" cy="111222"/>
            </a:xfrm>
            <a:custGeom>
              <a:avLst/>
              <a:gdLst>
                <a:gd name="connsiteX0" fmla="*/ 0 w 117987"/>
                <a:gd name="connsiteY0" fmla="*/ 55611 h 111222"/>
                <a:gd name="connsiteX1" fmla="*/ 58994 w 117987"/>
                <a:gd name="connsiteY1" fmla="*/ 111222 h 111222"/>
                <a:gd name="connsiteX2" fmla="*/ 117988 w 117987"/>
                <a:gd name="connsiteY2" fmla="*/ 55611 h 111222"/>
                <a:gd name="connsiteX3" fmla="*/ 58994 w 117987"/>
                <a:gd name="connsiteY3" fmla="*/ 0 h 111222"/>
                <a:gd name="connsiteX4" fmla="*/ 0 w 117987"/>
                <a:gd name="connsiteY4" fmla="*/ 55611 h 11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87" h="111222">
                  <a:moveTo>
                    <a:pt x="0" y="55611"/>
                  </a:moveTo>
                  <a:cubicBezTo>
                    <a:pt x="0" y="86326"/>
                    <a:pt x="26385" y="111222"/>
                    <a:pt x="58994" y="111222"/>
                  </a:cubicBezTo>
                  <a:cubicBezTo>
                    <a:pt x="91603" y="111222"/>
                    <a:pt x="117988" y="86326"/>
                    <a:pt x="117988" y="55611"/>
                  </a:cubicBezTo>
                  <a:cubicBezTo>
                    <a:pt x="117988" y="24896"/>
                    <a:pt x="91603" y="0"/>
                    <a:pt x="58994" y="0"/>
                  </a:cubicBezTo>
                  <a:cubicBezTo>
                    <a:pt x="26385" y="0"/>
                    <a:pt x="0" y="24896"/>
                    <a:pt x="0" y="556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6" name="任意多边形: 形状 1275">
              <a:extLst>
                <a:ext uri="{FF2B5EF4-FFF2-40B4-BE49-F238E27FC236}">
                  <a16:creationId xmlns:a16="http://schemas.microsoft.com/office/drawing/2014/main" id="{845A915B-C3AE-4D7A-BBC3-B36D64D83890}"/>
                </a:ext>
              </a:extLst>
            </p:cNvPr>
            <p:cNvSpPr/>
            <p:nvPr/>
          </p:nvSpPr>
          <p:spPr>
            <a:xfrm>
              <a:off x="-587997" y="242749"/>
              <a:ext cx="116364" cy="109598"/>
            </a:xfrm>
            <a:custGeom>
              <a:avLst/>
              <a:gdLst>
                <a:gd name="connsiteX0" fmla="*/ 116364 w 116364"/>
                <a:gd name="connsiteY0" fmla="*/ 54799 h 109598"/>
                <a:gd name="connsiteX1" fmla="*/ 58182 w 116364"/>
                <a:gd name="connsiteY1" fmla="*/ 109599 h 109598"/>
                <a:gd name="connsiteX2" fmla="*/ 0 w 116364"/>
                <a:gd name="connsiteY2" fmla="*/ 54799 h 109598"/>
                <a:gd name="connsiteX3" fmla="*/ 58182 w 116364"/>
                <a:gd name="connsiteY3" fmla="*/ 0 h 109598"/>
                <a:gd name="connsiteX4" fmla="*/ 116364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116364" y="54799"/>
                  </a:moveTo>
                  <a:cubicBezTo>
                    <a:pt x="116364" y="85064"/>
                    <a:pt x="90315" y="109599"/>
                    <a:pt x="58182" y="109599"/>
                  </a:cubicBezTo>
                  <a:cubicBezTo>
                    <a:pt x="26049" y="109599"/>
                    <a:pt x="0" y="85064"/>
                    <a:pt x="0" y="54799"/>
                  </a:cubicBezTo>
                  <a:cubicBezTo>
                    <a:pt x="0" y="24535"/>
                    <a:pt x="26049" y="0"/>
                    <a:pt x="58182" y="0"/>
                  </a:cubicBezTo>
                  <a:cubicBezTo>
                    <a:pt x="90315" y="0"/>
                    <a:pt x="116364" y="24535"/>
                    <a:pt x="116364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7" name="任意多边形: 形状 1276">
              <a:extLst>
                <a:ext uri="{FF2B5EF4-FFF2-40B4-BE49-F238E27FC236}">
                  <a16:creationId xmlns:a16="http://schemas.microsoft.com/office/drawing/2014/main" id="{CE54C2CE-6FF3-41AA-B5D6-2E633DFD534F}"/>
                </a:ext>
              </a:extLst>
            </p:cNvPr>
            <p:cNvSpPr/>
            <p:nvPr/>
          </p:nvSpPr>
          <p:spPr>
            <a:xfrm>
              <a:off x="-586779" y="385092"/>
              <a:ext cx="113658" cy="107163"/>
            </a:xfrm>
            <a:custGeom>
              <a:avLst/>
              <a:gdLst>
                <a:gd name="connsiteX0" fmla="*/ 0 w 113658"/>
                <a:gd name="connsiteY0" fmla="*/ 53582 h 107163"/>
                <a:gd name="connsiteX1" fmla="*/ 56829 w 113658"/>
                <a:gd name="connsiteY1" fmla="*/ 107163 h 107163"/>
                <a:gd name="connsiteX2" fmla="*/ 113658 w 113658"/>
                <a:gd name="connsiteY2" fmla="*/ 53582 h 107163"/>
                <a:gd name="connsiteX3" fmla="*/ 56829 w 113658"/>
                <a:gd name="connsiteY3" fmla="*/ 0 h 107163"/>
                <a:gd name="connsiteX4" fmla="*/ 0 w 113658"/>
                <a:gd name="connsiteY4" fmla="*/ 53582 h 10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8" h="107163">
                  <a:moveTo>
                    <a:pt x="0" y="53582"/>
                  </a:moveTo>
                  <a:cubicBezTo>
                    <a:pt x="0" y="83214"/>
                    <a:pt x="25438" y="107163"/>
                    <a:pt x="56829" y="107163"/>
                  </a:cubicBezTo>
                  <a:cubicBezTo>
                    <a:pt x="88220" y="107163"/>
                    <a:pt x="113658" y="83214"/>
                    <a:pt x="113658" y="53582"/>
                  </a:cubicBezTo>
                  <a:cubicBezTo>
                    <a:pt x="113658" y="23949"/>
                    <a:pt x="88220" y="0"/>
                    <a:pt x="56829" y="0"/>
                  </a:cubicBezTo>
                  <a:cubicBezTo>
                    <a:pt x="25573" y="0"/>
                    <a:pt x="0" y="23949"/>
                    <a:pt x="0" y="535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8" name="任意多边形: 形状 1277">
              <a:extLst>
                <a:ext uri="{FF2B5EF4-FFF2-40B4-BE49-F238E27FC236}">
                  <a16:creationId xmlns:a16="http://schemas.microsoft.com/office/drawing/2014/main" id="{67FDD66C-9C0D-441C-B9C7-E300D24FEF5E}"/>
                </a:ext>
              </a:extLst>
            </p:cNvPr>
            <p:cNvSpPr/>
            <p:nvPr/>
          </p:nvSpPr>
          <p:spPr>
            <a:xfrm>
              <a:off x="-585020" y="527841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7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7"/>
                    <a:pt x="55205" y="104187"/>
                  </a:cubicBezTo>
                  <a:cubicBezTo>
                    <a:pt x="85649" y="104187"/>
                    <a:pt x="110411" y="80914"/>
                    <a:pt x="110411" y="52093"/>
                  </a:cubicBezTo>
                  <a:cubicBezTo>
                    <a:pt x="110411" y="23408"/>
                    <a:pt x="85649" y="0"/>
                    <a:pt x="55205" y="0"/>
                  </a:cubicBezTo>
                  <a:cubicBezTo>
                    <a:pt x="24626" y="0"/>
                    <a:pt x="0" y="23273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9" name="任意多边形: 形状 1278">
              <a:extLst>
                <a:ext uri="{FF2B5EF4-FFF2-40B4-BE49-F238E27FC236}">
                  <a16:creationId xmlns:a16="http://schemas.microsoft.com/office/drawing/2014/main" id="{77ED3D8D-0CF9-4016-A0FB-D8364778D16B}"/>
                </a:ext>
              </a:extLst>
            </p:cNvPr>
            <p:cNvSpPr/>
            <p:nvPr/>
          </p:nvSpPr>
          <p:spPr>
            <a:xfrm>
              <a:off x="-584209" y="669779"/>
              <a:ext cx="108786" cy="102562"/>
            </a:xfrm>
            <a:custGeom>
              <a:avLst/>
              <a:gdLst>
                <a:gd name="connsiteX0" fmla="*/ 0 w 108786"/>
                <a:gd name="connsiteY0" fmla="*/ 51282 h 102562"/>
                <a:gd name="connsiteX1" fmla="*/ 54393 w 108786"/>
                <a:gd name="connsiteY1" fmla="*/ 102563 h 102562"/>
                <a:gd name="connsiteX2" fmla="*/ 108787 w 108786"/>
                <a:gd name="connsiteY2" fmla="*/ 51282 h 102562"/>
                <a:gd name="connsiteX3" fmla="*/ 54393 w 108786"/>
                <a:gd name="connsiteY3" fmla="*/ 0 h 102562"/>
                <a:gd name="connsiteX4" fmla="*/ 0 w 108786"/>
                <a:gd name="connsiteY4" fmla="*/ 51282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2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2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2867"/>
                    <a:pt x="0" y="512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0" name="任意多边形: 形状 1279">
              <a:extLst>
                <a:ext uri="{FF2B5EF4-FFF2-40B4-BE49-F238E27FC236}">
                  <a16:creationId xmlns:a16="http://schemas.microsoft.com/office/drawing/2014/main" id="{4381EEE5-1F86-4707-8623-EE1ACA5A59D8}"/>
                </a:ext>
              </a:extLst>
            </p:cNvPr>
            <p:cNvSpPr/>
            <p:nvPr/>
          </p:nvSpPr>
          <p:spPr>
            <a:xfrm>
              <a:off x="-582991" y="812122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7 h 100127"/>
                <a:gd name="connsiteX2" fmla="*/ 106351 w 106351"/>
                <a:gd name="connsiteY2" fmla="*/ 50064 h 100127"/>
                <a:gd name="connsiteX3" fmla="*/ 53176 w 106351"/>
                <a:gd name="connsiteY3" fmla="*/ 0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666"/>
                    <a:pt x="23814" y="100127"/>
                    <a:pt x="53176" y="100127"/>
                  </a:cubicBezTo>
                  <a:cubicBezTo>
                    <a:pt x="82537" y="100127"/>
                    <a:pt x="106351" y="77666"/>
                    <a:pt x="106351" y="50064"/>
                  </a:cubicBezTo>
                  <a:cubicBezTo>
                    <a:pt x="106351" y="22326"/>
                    <a:pt x="82537" y="0"/>
                    <a:pt x="53176" y="0"/>
                  </a:cubicBezTo>
                  <a:cubicBezTo>
                    <a:pt x="23814" y="0"/>
                    <a:pt x="0" y="22326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1" name="任意多边形: 形状 1280">
              <a:extLst>
                <a:ext uri="{FF2B5EF4-FFF2-40B4-BE49-F238E27FC236}">
                  <a16:creationId xmlns:a16="http://schemas.microsoft.com/office/drawing/2014/main" id="{74240353-CF61-42AE-99EB-CBCA0D30BED4}"/>
                </a:ext>
              </a:extLst>
            </p:cNvPr>
            <p:cNvSpPr/>
            <p:nvPr/>
          </p:nvSpPr>
          <p:spPr>
            <a:xfrm>
              <a:off x="-581773" y="954329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273" y="135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2" name="任意多边形: 形状 1281">
              <a:extLst>
                <a:ext uri="{FF2B5EF4-FFF2-40B4-BE49-F238E27FC236}">
                  <a16:creationId xmlns:a16="http://schemas.microsoft.com/office/drawing/2014/main" id="{C4AE3C41-9DC4-4526-A793-0A7CEBE28F71}"/>
                </a:ext>
              </a:extLst>
            </p:cNvPr>
            <p:cNvSpPr/>
            <p:nvPr/>
          </p:nvSpPr>
          <p:spPr>
            <a:xfrm>
              <a:off x="-580014" y="1097078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243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3" name="任意多边形: 形状 1282">
              <a:extLst>
                <a:ext uri="{FF2B5EF4-FFF2-40B4-BE49-F238E27FC236}">
                  <a16:creationId xmlns:a16="http://schemas.microsoft.com/office/drawing/2014/main" id="{F1E5398D-F6BA-4658-95E3-F6A8AA40F4C0}"/>
                </a:ext>
              </a:extLst>
            </p:cNvPr>
            <p:cNvSpPr/>
            <p:nvPr/>
          </p:nvSpPr>
          <p:spPr>
            <a:xfrm>
              <a:off x="-579608" y="1238744"/>
              <a:ext cx="99586" cy="93903"/>
            </a:xfrm>
            <a:custGeom>
              <a:avLst/>
              <a:gdLst>
                <a:gd name="connsiteX0" fmla="*/ 0 w 99586"/>
                <a:gd name="connsiteY0" fmla="*/ 46952 h 93903"/>
                <a:gd name="connsiteX1" fmla="*/ 49793 w 99586"/>
                <a:gd name="connsiteY1" fmla="*/ 93904 h 93903"/>
                <a:gd name="connsiteX2" fmla="*/ 99586 w 99586"/>
                <a:gd name="connsiteY2" fmla="*/ 46952 h 93903"/>
                <a:gd name="connsiteX3" fmla="*/ 49793 w 99586"/>
                <a:gd name="connsiteY3" fmla="*/ 1 h 93903"/>
                <a:gd name="connsiteX4" fmla="*/ 0 w 99586"/>
                <a:gd name="connsiteY4" fmla="*/ 46952 h 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86" h="93903">
                  <a:moveTo>
                    <a:pt x="0" y="46952"/>
                  </a:moveTo>
                  <a:cubicBezTo>
                    <a:pt x="0" y="72931"/>
                    <a:pt x="22326" y="93904"/>
                    <a:pt x="49793" y="93904"/>
                  </a:cubicBezTo>
                  <a:cubicBezTo>
                    <a:pt x="77260" y="93904"/>
                    <a:pt x="99586" y="72931"/>
                    <a:pt x="99586" y="46952"/>
                  </a:cubicBezTo>
                  <a:cubicBezTo>
                    <a:pt x="99586" y="20973"/>
                    <a:pt x="77260" y="1"/>
                    <a:pt x="49793" y="1"/>
                  </a:cubicBezTo>
                  <a:cubicBezTo>
                    <a:pt x="22190" y="-135"/>
                    <a:pt x="0" y="20973"/>
                    <a:pt x="0" y="469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4" name="任意多边形: 形状 1283">
              <a:extLst>
                <a:ext uri="{FF2B5EF4-FFF2-40B4-BE49-F238E27FC236}">
                  <a16:creationId xmlns:a16="http://schemas.microsoft.com/office/drawing/2014/main" id="{319A0398-C303-4C09-A054-E6C1FA065E27}"/>
                </a:ext>
              </a:extLst>
            </p:cNvPr>
            <p:cNvSpPr/>
            <p:nvPr/>
          </p:nvSpPr>
          <p:spPr>
            <a:xfrm>
              <a:off x="-578390" y="1381088"/>
              <a:ext cx="97150" cy="91468"/>
            </a:xfrm>
            <a:custGeom>
              <a:avLst/>
              <a:gdLst>
                <a:gd name="connsiteX0" fmla="*/ 0 w 97150"/>
                <a:gd name="connsiteY0" fmla="*/ 45734 h 91468"/>
                <a:gd name="connsiteX1" fmla="*/ 48575 w 97150"/>
                <a:gd name="connsiteY1" fmla="*/ 91468 h 91468"/>
                <a:gd name="connsiteX2" fmla="*/ 97151 w 97150"/>
                <a:gd name="connsiteY2" fmla="*/ 45734 h 91468"/>
                <a:gd name="connsiteX3" fmla="*/ 48575 w 97150"/>
                <a:gd name="connsiteY3" fmla="*/ 1 h 91468"/>
                <a:gd name="connsiteX4" fmla="*/ 0 w 97150"/>
                <a:gd name="connsiteY4" fmla="*/ 45734 h 9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8">
                  <a:moveTo>
                    <a:pt x="0" y="45734"/>
                  </a:moveTo>
                  <a:cubicBezTo>
                    <a:pt x="0" y="71037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2"/>
                    <a:pt x="75366" y="1"/>
                    <a:pt x="48575" y="1"/>
                  </a:cubicBezTo>
                  <a:cubicBezTo>
                    <a:pt x="21784" y="-135"/>
                    <a:pt x="0" y="20432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5" name="任意多边形: 形状 1284">
              <a:extLst>
                <a:ext uri="{FF2B5EF4-FFF2-40B4-BE49-F238E27FC236}">
                  <a16:creationId xmlns:a16="http://schemas.microsoft.com/office/drawing/2014/main" id="{2135D56C-1479-4906-9A14-870FC1834456}"/>
                </a:ext>
              </a:extLst>
            </p:cNvPr>
            <p:cNvSpPr/>
            <p:nvPr/>
          </p:nvSpPr>
          <p:spPr>
            <a:xfrm>
              <a:off x="-577173" y="1523296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5"/>
                    <a:pt x="73472" y="0"/>
                    <a:pt x="47358" y="0"/>
                  </a:cubicBezTo>
                  <a:cubicBezTo>
                    <a:pt x="21243" y="0"/>
                    <a:pt x="0" y="20025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6" name="任意多边形: 形状 1285">
              <a:extLst>
                <a:ext uri="{FF2B5EF4-FFF2-40B4-BE49-F238E27FC236}">
                  <a16:creationId xmlns:a16="http://schemas.microsoft.com/office/drawing/2014/main" id="{F3496B14-AA9E-44C7-9F1B-701B9FF8D991}"/>
                </a:ext>
              </a:extLst>
            </p:cNvPr>
            <p:cNvSpPr/>
            <p:nvPr/>
          </p:nvSpPr>
          <p:spPr>
            <a:xfrm>
              <a:off x="-575955" y="1665639"/>
              <a:ext cx="92279" cy="86867"/>
            </a:xfrm>
            <a:custGeom>
              <a:avLst/>
              <a:gdLst>
                <a:gd name="connsiteX0" fmla="*/ 0 w 92279"/>
                <a:gd name="connsiteY0" fmla="*/ 43433 h 86867"/>
                <a:gd name="connsiteX1" fmla="*/ 46140 w 92279"/>
                <a:gd name="connsiteY1" fmla="*/ 86867 h 86867"/>
                <a:gd name="connsiteX2" fmla="*/ 92279 w 92279"/>
                <a:gd name="connsiteY2" fmla="*/ 43433 h 86867"/>
                <a:gd name="connsiteX3" fmla="*/ 46140 w 92279"/>
                <a:gd name="connsiteY3" fmla="*/ 0 h 86867"/>
                <a:gd name="connsiteX4" fmla="*/ 0 w 92279"/>
                <a:gd name="connsiteY4" fmla="*/ 43433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79" h="86867">
                  <a:moveTo>
                    <a:pt x="0" y="43433"/>
                  </a:moveTo>
                  <a:cubicBezTo>
                    <a:pt x="0" y="67383"/>
                    <a:pt x="20567" y="86867"/>
                    <a:pt x="46140" y="86867"/>
                  </a:cubicBezTo>
                  <a:cubicBezTo>
                    <a:pt x="71577" y="86867"/>
                    <a:pt x="92279" y="67383"/>
                    <a:pt x="92279" y="43433"/>
                  </a:cubicBezTo>
                  <a:cubicBezTo>
                    <a:pt x="92279" y="19484"/>
                    <a:pt x="71713" y="0"/>
                    <a:pt x="46140" y="0"/>
                  </a:cubicBezTo>
                  <a:cubicBezTo>
                    <a:pt x="20702" y="0"/>
                    <a:pt x="0" y="19484"/>
                    <a:pt x="0" y="434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7" name="任意多边形: 形状 1286">
              <a:extLst>
                <a:ext uri="{FF2B5EF4-FFF2-40B4-BE49-F238E27FC236}">
                  <a16:creationId xmlns:a16="http://schemas.microsoft.com/office/drawing/2014/main" id="{2BA08CC1-5834-4D04-ADEA-20717550642E}"/>
                </a:ext>
              </a:extLst>
            </p:cNvPr>
            <p:cNvSpPr/>
            <p:nvPr/>
          </p:nvSpPr>
          <p:spPr>
            <a:xfrm>
              <a:off x="-574737" y="1807982"/>
              <a:ext cx="89573" cy="84431"/>
            </a:xfrm>
            <a:custGeom>
              <a:avLst/>
              <a:gdLst>
                <a:gd name="connsiteX0" fmla="*/ 0 w 89573"/>
                <a:gd name="connsiteY0" fmla="*/ 42216 h 84431"/>
                <a:gd name="connsiteX1" fmla="*/ 44787 w 89573"/>
                <a:gd name="connsiteY1" fmla="*/ 84432 h 84431"/>
                <a:gd name="connsiteX2" fmla="*/ 89573 w 89573"/>
                <a:gd name="connsiteY2" fmla="*/ 42216 h 84431"/>
                <a:gd name="connsiteX3" fmla="*/ 44787 w 89573"/>
                <a:gd name="connsiteY3" fmla="*/ 0 h 84431"/>
                <a:gd name="connsiteX4" fmla="*/ 0 w 89573"/>
                <a:gd name="connsiteY4" fmla="*/ 42216 h 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1">
                  <a:moveTo>
                    <a:pt x="0" y="42216"/>
                  </a:moveTo>
                  <a:cubicBezTo>
                    <a:pt x="0" y="65624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6"/>
                  </a:cubicBezTo>
                  <a:cubicBezTo>
                    <a:pt x="89573" y="18808"/>
                    <a:pt x="69548" y="0"/>
                    <a:pt x="44787" y="0"/>
                  </a:cubicBezTo>
                  <a:cubicBezTo>
                    <a:pt x="20161" y="0"/>
                    <a:pt x="0" y="18943"/>
                    <a:pt x="0" y="422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8" name="任意多边形: 形状 1287">
              <a:extLst>
                <a:ext uri="{FF2B5EF4-FFF2-40B4-BE49-F238E27FC236}">
                  <a16:creationId xmlns:a16="http://schemas.microsoft.com/office/drawing/2014/main" id="{38E29E55-67C0-48F6-9F0D-466A1E073F79}"/>
                </a:ext>
              </a:extLst>
            </p:cNvPr>
            <p:cNvSpPr/>
            <p:nvPr/>
          </p:nvSpPr>
          <p:spPr>
            <a:xfrm>
              <a:off x="-573384" y="1950325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9" name="任意多边形: 形状 1288">
              <a:extLst>
                <a:ext uri="{FF2B5EF4-FFF2-40B4-BE49-F238E27FC236}">
                  <a16:creationId xmlns:a16="http://schemas.microsoft.com/office/drawing/2014/main" id="{E0CBC005-8B49-440A-A797-17BCC776AF98}"/>
                </a:ext>
              </a:extLst>
            </p:cNvPr>
            <p:cNvSpPr/>
            <p:nvPr/>
          </p:nvSpPr>
          <p:spPr>
            <a:xfrm>
              <a:off x="-572166" y="2092668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0"/>
                    <a:pt x="65759" y="0"/>
                    <a:pt x="42351" y="0"/>
                  </a:cubicBezTo>
                  <a:cubicBezTo>
                    <a:pt x="18943" y="0"/>
                    <a:pt x="0" y="17860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0" name="任意多边形: 形状 1289">
              <a:extLst>
                <a:ext uri="{FF2B5EF4-FFF2-40B4-BE49-F238E27FC236}">
                  <a16:creationId xmlns:a16="http://schemas.microsoft.com/office/drawing/2014/main" id="{38D3EDBC-E8D5-4849-A5D7-B1F96F76698B}"/>
                </a:ext>
              </a:extLst>
            </p:cNvPr>
            <p:cNvSpPr/>
            <p:nvPr/>
          </p:nvSpPr>
          <p:spPr>
            <a:xfrm>
              <a:off x="-571760" y="2234200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1" name="任意多边形: 形状 1290">
              <a:extLst>
                <a:ext uri="{FF2B5EF4-FFF2-40B4-BE49-F238E27FC236}">
                  <a16:creationId xmlns:a16="http://schemas.microsoft.com/office/drawing/2014/main" id="{CC496CDC-821C-4692-8879-37A234EA0082}"/>
                </a:ext>
              </a:extLst>
            </p:cNvPr>
            <p:cNvSpPr/>
            <p:nvPr/>
          </p:nvSpPr>
          <p:spPr>
            <a:xfrm>
              <a:off x="-570137" y="2376813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135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2" name="任意多边形: 形状 1291">
              <a:extLst>
                <a:ext uri="{FF2B5EF4-FFF2-40B4-BE49-F238E27FC236}">
                  <a16:creationId xmlns:a16="http://schemas.microsoft.com/office/drawing/2014/main" id="{0FA48073-1CBD-4AEC-9D88-76F018CEDD4C}"/>
                </a:ext>
              </a:extLst>
            </p:cNvPr>
            <p:cNvSpPr/>
            <p:nvPr/>
          </p:nvSpPr>
          <p:spPr>
            <a:xfrm>
              <a:off x="-568919" y="2519292"/>
              <a:ext cx="77936" cy="73606"/>
            </a:xfrm>
            <a:custGeom>
              <a:avLst/>
              <a:gdLst>
                <a:gd name="connsiteX0" fmla="*/ 0 w 77936"/>
                <a:gd name="connsiteY0" fmla="*/ 36803 h 73606"/>
                <a:gd name="connsiteX1" fmla="*/ 38968 w 77936"/>
                <a:gd name="connsiteY1" fmla="*/ 73607 h 73606"/>
                <a:gd name="connsiteX2" fmla="*/ 77937 w 77936"/>
                <a:gd name="connsiteY2" fmla="*/ 36803 h 73606"/>
                <a:gd name="connsiteX3" fmla="*/ 38968 w 77936"/>
                <a:gd name="connsiteY3" fmla="*/ 0 h 73606"/>
                <a:gd name="connsiteX4" fmla="*/ 0 w 77936"/>
                <a:gd name="connsiteY4" fmla="*/ 36803 h 7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6">
                  <a:moveTo>
                    <a:pt x="0" y="36803"/>
                  </a:moveTo>
                  <a:cubicBezTo>
                    <a:pt x="0" y="57099"/>
                    <a:pt x="17455" y="73607"/>
                    <a:pt x="38968" y="73607"/>
                  </a:cubicBezTo>
                  <a:cubicBezTo>
                    <a:pt x="60482" y="73607"/>
                    <a:pt x="77937" y="57099"/>
                    <a:pt x="77937" y="36803"/>
                  </a:cubicBezTo>
                  <a:cubicBezTo>
                    <a:pt x="77937" y="16507"/>
                    <a:pt x="60482" y="0"/>
                    <a:pt x="38968" y="0"/>
                  </a:cubicBezTo>
                  <a:cubicBezTo>
                    <a:pt x="17455" y="0"/>
                    <a:pt x="0" y="16372"/>
                    <a:pt x="0" y="368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3" name="任意多边形: 形状 1292">
              <a:extLst>
                <a:ext uri="{FF2B5EF4-FFF2-40B4-BE49-F238E27FC236}">
                  <a16:creationId xmlns:a16="http://schemas.microsoft.com/office/drawing/2014/main" id="{2068B49E-E002-44FD-A306-D7A581EF2B8B}"/>
                </a:ext>
              </a:extLst>
            </p:cNvPr>
            <p:cNvSpPr/>
            <p:nvPr/>
          </p:nvSpPr>
          <p:spPr>
            <a:xfrm>
              <a:off x="-568107" y="2661229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4" name="任意多边形: 形状 1293">
              <a:extLst>
                <a:ext uri="{FF2B5EF4-FFF2-40B4-BE49-F238E27FC236}">
                  <a16:creationId xmlns:a16="http://schemas.microsoft.com/office/drawing/2014/main" id="{2E20AF91-9EF8-4985-9FC9-5A834C8EBAFD}"/>
                </a:ext>
              </a:extLst>
            </p:cNvPr>
            <p:cNvSpPr/>
            <p:nvPr/>
          </p:nvSpPr>
          <p:spPr>
            <a:xfrm>
              <a:off x="-566754" y="2803571"/>
              <a:ext cx="73877" cy="69548"/>
            </a:xfrm>
            <a:custGeom>
              <a:avLst/>
              <a:gdLst>
                <a:gd name="connsiteX0" fmla="*/ 0 w 73877"/>
                <a:gd name="connsiteY0" fmla="*/ 34775 h 69548"/>
                <a:gd name="connsiteX1" fmla="*/ 36939 w 73877"/>
                <a:gd name="connsiteY1" fmla="*/ 69549 h 69548"/>
                <a:gd name="connsiteX2" fmla="*/ 73878 w 73877"/>
                <a:gd name="connsiteY2" fmla="*/ 34775 h 69548"/>
                <a:gd name="connsiteX3" fmla="*/ 36939 w 73877"/>
                <a:gd name="connsiteY3" fmla="*/ 1 h 69548"/>
                <a:gd name="connsiteX4" fmla="*/ 0 w 73877"/>
                <a:gd name="connsiteY4" fmla="*/ 34775 h 6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8">
                  <a:moveTo>
                    <a:pt x="0" y="34775"/>
                  </a:moveTo>
                  <a:cubicBezTo>
                    <a:pt x="0" y="53989"/>
                    <a:pt x="16507" y="69549"/>
                    <a:pt x="36939" y="69549"/>
                  </a:cubicBezTo>
                  <a:cubicBezTo>
                    <a:pt x="57370" y="69549"/>
                    <a:pt x="73878" y="53989"/>
                    <a:pt x="73878" y="34775"/>
                  </a:cubicBezTo>
                  <a:cubicBezTo>
                    <a:pt x="73878" y="15561"/>
                    <a:pt x="57370" y="1"/>
                    <a:pt x="36939" y="1"/>
                  </a:cubicBezTo>
                  <a:cubicBezTo>
                    <a:pt x="16507" y="-134"/>
                    <a:pt x="0" y="15561"/>
                    <a:pt x="0" y="3477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5" name="任意多边形: 形状 1294">
              <a:extLst>
                <a:ext uri="{FF2B5EF4-FFF2-40B4-BE49-F238E27FC236}">
                  <a16:creationId xmlns:a16="http://schemas.microsoft.com/office/drawing/2014/main" id="{8372F749-F7E7-477A-BBFE-BA23302C8C48}"/>
                </a:ext>
              </a:extLst>
            </p:cNvPr>
            <p:cNvSpPr/>
            <p:nvPr/>
          </p:nvSpPr>
          <p:spPr>
            <a:xfrm>
              <a:off x="-565942" y="2945374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102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6" name="任意多边形: 形状 1295">
              <a:extLst>
                <a:ext uri="{FF2B5EF4-FFF2-40B4-BE49-F238E27FC236}">
                  <a16:creationId xmlns:a16="http://schemas.microsoft.com/office/drawing/2014/main" id="{3EA0CC74-29ED-49F2-8B94-3F3C9A31D013}"/>
                </a:ext>
              </a:extLst>
            </p:cNvPr>
            <p:cNvSpPr/>
            <p:nvPr/>
          </p:nvSpPr>
          <p:spPr>
            <a:xfrm>
              <a:off x="-564724" y="3087717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8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8" y="51011"/>
                    <a:pt x="69818" y="32880"/>
                  </a:cubicBezTo>
                  <a:cubicBezTo>
                    <a:pt x="69818" y="14748"/>
                    <a:pt x="54258" y="0"/>
                    <a:pt x="34909" y="0"/>
                  </a:cubicBezTo>
                  <a:cubicBezTo>
                    <a:pt x="15560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7" name="任意多边形: 形状 1296">
              <a:extLst>
                <a:ext uri="{FF2B5EF4-FFF2-40B4-BE49-F238E27FC236}">
                  <a16:creationId xmlns:a16="http://schemas.microsoft.com/office/drawing/2014/main" id="{8F23BD14-3849-4A7A-A577-EB70B85A8B8A}"/>
                </a:ext>
              </a:extLst>
            </p:cNvPr>
            <p:cNvSpPr/>
            <p:nvPr/>
          </p:nvSpPr>
          <p:spPr>
            <a:xfrm>
              <a:off x="-563913" y="3229789"/>
              <a:ext cx="68194" cy="64136"/>
            </a:xfrm>
            <a:custGeom>
              <a:avLst/>
              <a:gdLst>
                <a:gd name="connsiteX0" fmla="*/ 0 w 68194"/>
                <a:gd name="connsiteY0" fmla="*/ 32069 h 64136"/>
                <a:gd name="connsiteX1" fmla="*/ 34097 w 68194"/>
                <a:gd name="connsiteY1" fmla="*/ 64137 h 64136"/>
                <a:gd name="connsiteX2" fmla="*/ 68195 w 68194"/>
                <a:gd name="connsiteY2" fmla="*/ 32069 h 64136"/>
                <a:gd name="connsiteX3" fmla="*/ 34097 w 68194"/>
                <a:gd name="connsiteY3" fmla="*/ 1 h 64136"/>
                <a:gd name="connsiteX4" fmla="*/ 0 w 68194"/>
                <a:gd name="connsiteY4" fmla="*/ 32069 h 6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6">
                  <a:moveTo>
                    <a:pt x="0" y="32069"/>
                  </a:moveTo>
                  <a:cubicBezTo>
                    <a:pt x="0" y="49794"/>
                    <a:pt x="15290" y="64137"/>
                    <a:pt x="34097" y="64137"/>
                  </a:cubicBezTo>
                  <a:cubicBezTo>
                    <a:pt x="52905" y="64137"/>
                    <a:pt x="68195" y="49794"/>
                    <a:pt x="68195" y="32069"/>
                  </a:cubicBezTo>
                  <a:cubicBezTo>
                    <a:pt x="68195" y="14343"/>
                    <a:pt x="52905" y="1"/>
                    <a:pt x="34097" y="1"/>
                  </a:cubicBezTo>
                  <a:cubicBezTo>
                    <a:pt x="15290" y="-134"/>
                    <a:pt x="0" y="14343"/>
                    <a:pt x="0" y="320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8" name="任意多边形: 形状 1297">
              <a:extLst>
                <a:ext uri="{FF2B5EF4-FFF2-40B4-BE49-F238E27FC236}">
                  <a16:creationId xmlns:a16="http://schemas.microsoft.com/office/drawing/2014/main" id="{A05A17CE-C45A-4474-B928-92C5FAA4864F}"/>
                </a:ext>
              </a:extLst>
            </p:cNvPr>
            <p:cNvSpPr/>
            <p:nvPr/>
          </p:nvSpPr>
          <p:spPr>
            <a:xfrm>
              <a:off x="-563101" y="3371726"/>
              <a:ext cx="66300" cy="62512"/>
            </a:xfrm>
            <a:custGeom>
              <a:avLst/>
              <a:gdLst>
                <a:gd name="connsiteX0" fmla="*/ 0 w 66300"/>
                <a:gd name="connsiteY0" fmla="*/ 31257 h 62512"/>
                <a:gd name="connsiteX1" fmla="*/ 33150 w 66300"/>
                <a:gd name="connsiteY1" fmla="*/ 62513 h 62512"/>
                <a:gd name="connsiteX2" fmla="*/ 66301 w 66300"/>
                <a:gd name="connsiteY2" fmla="*/ 31257 h 62512"/>
                <a:gd name="connsiteX3" fmla="*/ 33150 w 66300"/>
                <a:gd name="connsiteY3" fmla="*/ 1 h 62512"/>
                <a:gd name="connsiteX4" fmla="*/ 0 w 66300"/>
                <a:gd name="connsiteY4" fmla="*/ 31257 h 6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2">
                  <a:moveTo>
                    <a:pt x="0" y="31257"/>
                  </a:moveTo>
                  <a:cubicBezTo>
                    <a:pt x="0" y="48576"/>
                    <a:pt x="14884" y="62513"/>
                    <a:pt x="33150" y="62513"/>
                  </a:cubicBezTo>
                  <a:cubicBezTo>
                    <a:pt x="51552" y="62513"/>
                    <a:pt x="66301" y="48441"/>
                    <a:pt x="66301" y="31257"/>
                  </a:cubicBezTo>
                  <a:cubicBezTo>
                    <a:pt x="66301" y="13938"/>
                    <a:pt x="51417" y="1"/>
                    <a:pt x="33150" y="1"/>
                  </a:cubicBezTo>
                  <a:cubicBezTo>
                    <a:pt x="14884" y="-134"/>
                    <a:pt x="0" y="13938"/>
                    <a:pt x="0" y="312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9" name="任意多边形: 形状 1298">
              <a:extLst>
                <a:ext uri="{FF2B5EF4-FFF2-40B4-BE49-F238E27FC236}">
                  <a16:creationId xmlns:a16="http://schemas.microsoft.com/office/drawing/2014/main" id="{4310A17D-C720-4A44-A1A0-38A62F3CB198}"/>
                </a:ext>
              </a:extLst>
            </p:cNvPr>
            <p:cNvSpPr/>
            <p:nvPr/>
          </p:nvSpPr>
          <p:spPr>
            <a:xfrm>
              <a:off x="-561342" y="3514340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396"/>
                    <a:pt x="48981" y="0"/>
                    <a:pt x="31527" y="0"/>
                  </a:cubicBezTo>
                  <a:cubicBezTo>
                    <a:pt x="14072" y="0"/>
                    <a:pt x="0" y="13396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0" name="任意多边形: 形状 1299">
              <a:extLst>
                <a:ext uri="{FF2B5EF4-FFF2-40B4-BE49-F238E27FC236}">
                  <a16:creationId xmlns:a16="http://schemas.microsoft.com/office/drawing/2014/main" id="{4F29FC74-F56A-4C38-A503-DC6EE90FA167}"/>
                </a:ext>
              </a:extLst>
            </p:cNvPr>
            <p:cNvSpPr/>
            <p:nvPr/>
          </p:nvSpPr>
          <p:spPr>
            <a:xfrm>
              <a:off x="-560936" y="3655872"/>
              <a:ext cx="62241" cy="58723"/>
            </a:xfrm>
            <a:custGeom>
              <a:avLst/>
              <a:gdLst>
                <a:gd name="connsiteX0" fmla="*/ 0 w 62241"/>
                <a:gd name="connsiteY0" fmla="*/ 29361 h 58723"/>
                <a:gd name="connsiteX1" fmla="*/ 31121 w 62241"/>
                <a:gd name="connsiteY1" fmla="*/ 58723 h 58723"/>
                <a:gd name="connsiteX2" fmla="*/ 62241 w 62241"/>
                <a:gd name="connsiteY2" fmla="*/ 29361 h 58723"/>
                <a:gd name="connsiteX3" fmla="*/ 31121 w 62241"/>
                <a:gd name="connsiteY3" fmla="*/ 0 h 58723"/>
                <a:gd name="connsiteX4" fmla="*/ 0 w 62241"/>
                <a:gd name="connsiteY4" fmla="*/ 29361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1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1"/>
                  </a:cubicBezTo>
                  <a:cubicBezTo>
                    <a:pt x="62241" y="13124"/>
                    <a:pt x="48305" y="0"/>
                    <a:pt x="31121" y="0"/>
                  </a:cubicBezTo>
                  <a:cubicBezTo>
                    <a:pt x="13937" y="0"/>
                    <a:pt x="0" y="13124"/>
                    <a:pt x="0" y="293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1" name="任意多边形: 形状 1300">
              <a:extLst>
                <a:ext uri="{FF2B5EF4-FFF2-40B4-BE49-F238E27FC236}">
                  <a16:creationId xmlns:a16="http://schemas.microsoft.com/office/drawing/2014/main" id="{2379ED5F-B581-4863-89E6-FABECDFE1A61}"/>
                </a:ext>
              </a:extLst>
            </p:cNvPr>
            <p:cNvSpPr/>
            <p:nvPr/>
          </p:nvSpPr>
          <p:spPr>
            <a:xfrm>
              <a:off x="-559718" y="3798215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3"/>
                    <a:pt x="46410" y="0"/>
                    <a:pt x="29903" y="0"/>
                  </a:cubicBezTo>
                  <a:cubicBezTo>
                    <a:pt x="13395" y="0"/>
                    <a:pt x="0" y="12583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2" name="任意多边形: 形状 1301">
              <a:extLst>
                <a:ext uri="{FF2B5EF4-FFF2-40B4-BE49-F238E27FC236}">
                  <a16:creationId xmlns:a16="http://schemas.microsoft.com/office/drawing/2014/main" id="{2BD56E7C-C515-4A30-8540-0A1210E26518}"/>
                </a:ext>
              </a:extLst>
            </p:cNvPr>
            <p:cNvSpPr/>
            <p:nvPr/>
          </p:nvSpPr>
          <p:spPr>
            <a:xfrm>
              <a:off x="-558906" y="3940286"/>
              <a:ext cx="58182" cy="54665"/>
            </a:xfrm>
            <a:custGeom>
              <a:avLst/>
              <a:gdLst>
                <a:gd name="connsiteX0" fmla="*/ 0 w 58182"/>
                <a:gd name="connsiteY0" fmla="*/ 27333 h 54665"/>
                <a:gd name="connsiteX1" fmla="*/ 29091 w 58182"/>
                <a:gd name="connsiteY1" fmla="*/ 54665 h 54665"/>
                <a:gd name="connsiteX2" fmla="*/ 58182 w 58182"/>
                <a:gd name="connsiteY2" fmla="*/ 27333 h 54665"/>
                <a:gd name="connsiteX3" fmla="*/ 29091 w 58182"/>
                <a:gd name="connsiteY3" fmla="*/ 1 h 54665"/>
                <a:gd name="connsiteX4" fmla="*/ 0 w 58182"/>
                <a:gd name="connsiteY4" fmla="*/ 27333 h 5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665">
                  <a:moveTo>
                    <a:pt x="0" y="27333"/>
                  </a:moveTo>
                  <a:cubicBezTo>
                    <a:pt x="0" y="42487"/>
                    <a:pt x="12989" y="54665"/>
                    <a:pt x="29091" y="54665"/>
                  </a:cubicBezTo>
                  <a:cubicBezTo>
                    <a:pt x="45193" y="54665"/>
                    <a:pt x="58182" y="42352"/>
                    <a:pt x="58182" y="27333"/>
                  </a:cubicBezTo>
                  <a:cubicBezTo>
                    <a:pt x="58182" y="12179"/>
                    <a:pt x="45193" y="1"/>
                    <a:pt x="29091" y="1"/>
                  </a:cubicBezTo>
                  <a:cubicBezTo>
                    <a:pt x="12989" y="-134"/>
                    <a:pt x="0" y="12179"/>
                    <a:pt x="0" y="273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3" name="任意多边形: 形状 1302">
              <a:extLst>
                <a:ext uri="{FF2B5EF4-FFF2-40B4-BE49-F238E27FC236}">
                  <a16:creationId xmlns:a16="http://schemas.microsoft.com/office/drawing/2014/main" id="{3646F236-60D7-4E6B-AA21-3F428BF1E652}"/>
                </a:ext>
              </a:extLst>
            </p:cNvPr>
            <p:cNvSpPr/>
            <p:nvPr/>
          </p:nvSpPr>
          <p:spPr>
            <a:xfrm>
              <a:off x="-558094" y="4082089"/>
              <a:ext cx="56558" cy="53310"/>
            </a:xfrm>
            <a:custGeom>
              <a:avLst/>
              <a:gdLst>
                <a:gd name="connsiteX0" fmla="*/ 0 w 56558"/>
                <a:gd name="connsiteY0" fmla="*/ 26655 h 53310"/>
                <a:gd name="connsiteX1" fmla="*/ 28279 w 56558"/>
                <a:gd name="connsiteY1" fmla="*/ 53311 h 53310"/>
                <a:gd name="connsiteX2" fmla="*/ 56558 w 56558"/>
                <a:gd name="connsiteY2" fmla="*/ 26655 h 53310"/>
                <a:gd name="connsiteX3" fmla="*/ 28279 w 56558"/>
                <a:gd name="connsiteY3" fmla="*/ 0 h 53310"/>
                <a:gd name="connsiteX4" fmla="*/ 0 w 56558"/>
                <a:gd name="connsiteY4" fmla="*/ 26655 h 5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0">
                  <a:moveTo>
                    <a:pt x="0" y="26655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40" y="53311"/>
                    <a:pt x="56558" y="41404"/>
                    <a:pt x="56558" y="26655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719" y="0"/>
                    <a:pt x="0" y="11907"/>
                    <a:pt x="0" y="2665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4" name="任意多边形: 形状 1303">
              <a:extLst>
                <a:ext uri="{FF2B5EF4-FFF2-40B4-BE49-F238E27FC236}">
                  <a16:creationId xmlns:a16="http://schemas.microsoft.com/office/drawing/2014/main" id="{CAE489B2-FB69-4959-9CAF-1763661EB41C}"/>
                </a:ext>
              </a:extLst>
            </p:cNvPr>
            <p:cNvSpPr/>
            <p:nvPr/>
          </p:nvSpPr>
          <p:spPr>
            <a:xfrm>
              <a:off x="-556877" y="4224432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6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09"/>
                    <a:pt x="12042" y="50876"/>
                    <a:pt x="26926" y="50876"/>
                  </a:cubicBezTo>
                  <a:cubicBezTo>
                    <a:pt x="41810" y="50876"/>
                    <a:pt x="53852" y="39509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178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5" name="任意多边形: 形状 1304">
              <a:extLst>
                <a:ext uri="{FF2B5EF4-FFF2-40B4-BE49-F238E27FC236}">
                  <a16:creationId xmlns:a16="http://schemas.microsoft.com/office/drawing/2014/main" id="{66FF6D56-2E42-4A0A-BC69-D7B9AFCB10ED}"/>
                </a:ext>
              </a:extLst>
            </p:cNvPr>
            <p:cNvSpPr/>
            <p:nvPr/>
          </p:nvSpPr>
          <p:spPr>
            <a:xfrm>
              <a:off x="-556065" y="4366369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1095"/>
                    <a:pt x="40457" y="0"/>
                    <a:pt x="26114" y="0"/>
                  </a:cubicBezTo>
                  <a:cubicBezTo>
                    <a:pt x="11772" y="0"/>
                    <a:pt x="0" y="11095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6" name="任意多边形: 形状 1305">
              <a:extLst>
                <a:ext uri="{FF2B5EF4-FFF2-40B4-BE49-F238E27FC236}">
                  <a16:creationId xmlns:a16="http://schemas.microsoft.com/office/drawing/2014/main" id="{8FBC5ABE-4F59-4E51-858C-E97B8BA7AA3F}"/>
                </a:ext>
              </a:extLst>
            </p:cNvPr>
            <p:cNvSpPr/>
            <p:nvPr/>
          </p:nvSpPr>
          <p:spPr>
            <a:xfrm>
              <a:off x="-555118" y="4508441"/>
              <a:ext cx="50604" cy="47629"/>
            </a:xfrm>
            <a:custGeom>
              <a:avLst/>
              <a:gdLst>
                <a:gd name="connsiteX0" fmla="*/ 0 w 50604"/>
                <a:gd name="connsiteY0" fmla="*/ 23815 h 47629"/>
                <a:gd name="connsiteX1" fmla="*/ 25302 w 50604"/>
                <a:gd name="connsiteY1" fmla="*/ 47630 h 47629"/>
                <a:gd name="connsiteX2" fmla="*/ 50605 w 50604"/>
                <a:gd name="connsiteY2" fmla="*/ 23815 h 47629"/>
                <a:gd name="connsiteX3" fmla="*/ 25302 w 50604"/>
                <a:gd name="connsiteY3" fmla="*/ 1 h 47629"/>
                <a:gd name="connsiteX4" fmla="*/ 0 w 50604"/>
                <a:gd name="connsiteY4" fmla="*/ 23815 h 4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9">
                  <a:moveTo>
                    <a:pt x="0" y="23815"/>
                  </a:moveTo>
                  <a:cubicBezTo>
                    <a:pt x="0" y="36940"/>
                    <a:pt x="11366" y="47630"/>
                    <a:pt x="25302" y="47630"/>
                  </a:cubicBezTo>
                  <a:cubicBezTo>
                    <a:pt x="39239" y="47630"/>
                    <a:pt x="50605" y="36940"/>
                    <a:pt x="50605" y="23815"/>
                  </a:cubicBezTo>
                  <a:cubicBezTo>
                    <a:pt x="50605" y="10691"/>
                    <a:pt x="39239" y="1"/>
                    <a:pt x="25302" y="1"/>
                  </a:cubicBezTo>
                  <a:cubicBezTo>
                    <a:pt x="11230" y="-134"/>
                    <a:pt x="0" y="10555"/>
                    <a:pt x="0" y="238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7" name="任意多边形: 形状 1306">
              <a:extLst>
                <a:ext uri="{FF2B5EF4-FFF2-40B4-BE49-F238E27FC236}">
                  <a16:creationId xmlns:a16="http://schemas.microsoft.com/office/drawing/2014/main" id="{1A4234B5-3524-44CE-B744-DFFD29B54360}"/>
                </a:ext>
              </a:extLst>
            </p:cNvPr>
            <p:cNvSpPr/>
            <p:nvPr/>
          </p:nvSpPr>
          <p:spPr>
            <a:xfrm>
              <a:off x="-554306" y="4650244"/>
              <a:ext cx="48981" cy="46274"/>
            </a:xfrm>
            <a:custGeom>
              <a:avLst/>
              <a:gdLst>
                <a:gd name="connsiteX0" fmla="*/ 0 w 48981"/>
                <a:gd name="connsiteY0" fmla="*/ 23137 h 46274"/>
                <a:gd name="connsiteX1" fmla="*/ 24491 w 48981"/>
                <a:gd name="connsiteY1" fmla="*/ 46275 h 46274"/>
                <a:gd name="connsiteX2" fmla="*/ 48981 w 48981"/>
                <a:gd name="connsiteY2" fmla="*/ 23137 h 46274"/>
                <a:gd name="connsiteX3" fmla="*/ 24491 w 48981"/>
                <a:gd name="connsiteY3" fmla="*/ 0 h 46274"/>
                <a:gd name="connsiteX4" fmla="*/ 0 w 48981"/>
                <a:gd name="connsiteY4" fmla="*/ 23137 h 4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4">
                  <a:moveTo>
                    <a:pt x="0" y="23137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7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283"/>
                    <a:pt x="0" y="231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8" name="任意多边形: 形状 1307">
              <a:extLst>
                <a:ext uri="{FF2B5EF4-FFF2-40B4-BE49-F238E27FC236}">
                  <a16:creationId xmlns:a16="http://schemas.microsoft.com/office/drawing/2014/main" id="{A722013A-C4F9-4244-A741-AC0377A52102}"/>
                </a:ext>
              </a:extLst>
            </p:cNvPr>
            <p:cNvSpPr/>
            <p:nvPr/>
          </p:nvSpPr>
          <p:spPr>
            <a:xfrm>
              <a:off x="-553494" y="4792181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2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2"/>
                    <a:pt x="23679" y="44652"/>
                  </a:cubicBezTo>
                  <a:cubicBezTo>
                    <a:pt x="36804" y="44652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554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9" name="任意多边形: 形状 1308">
              <a:extLst>
                <a:ext uri="{FF2B5EF4-FFF2-40B4-BE49-F238E27FC236}">
                  <a16:creationId xmlns:a16="http://schemas.microsoft.com/office/drawing/2014/main" id="{E0D6FE84-711A-47F5-9F4C-915CAB504A51}"/>
                </a:ext>
              </a:extLst>
            </p:cNvPr>
            <p:cNvSpPr/>
            <p:nvPr/>
          </p:nvSpPr>
          <p:spPr>
            <a:xfrm>
              <a:off x="-552682" y="4934118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0" y="43028"/>
                    <a:pt x="45734" y="33421"/>
                    <a:pt x="45734" y="21514"/>
                  </a:cubicBezTo>
                  <a:cubicBezTo>
                    <a:pt x="45734" y="9607"/>
                    <a:pt x="35450" y="0"/>
                    <a:pt x="22867" y="0"/>
                  </a:cubicBezTo>
                  <a:cubicBezTo>
                    <a:pt x="10283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0" name="任意多边形: 形状 1309">
              <a:extLst>
                <a:ext uri="{FF2B5EF4-FFF2-40B4-BE49-F238E27FC236}">
                  <a16:creationId xmlns:a16="http://schemas.microsoft.com/office/drawing/2014/main" id="{208D9B24-5DA2-42F5-B19E-E5801069F982}"/>
                </a:ext>
              </a:extLst>
            </p:cNvPr>
            <p:cNvSpPr/>
            <p:nvPr/>
          </p:nvSpPr>
          <p:spPr>
            <a:xfrm>
              <a:off x="-551870" y="5076056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1" name="任意多边形: 形状 1310">
              <a:extLst>
                <a:ext uri="{FF2B5EF4-FFF2-40B4-BE49-F238E27FC236}">
                  <a16:creationId xmlns:a16="http://schemas.microsoft.com/office/drawing/2014/main" id="{0ED1D206-882B-4948-A82A-40E65395A661}"/>
                </a:ext>
              </a:extLst>
            </p:cNvPr>
            <p:cNvSpPr/>
            <p:nvPr/>
          </p:nvSpPr>
          <p:spPr>
            <a:xfrm>
              <a:off x="-551058" y="5217993"/>
              <a:ext cx="42215" cy="40050"/>
            </a:xfrm>
            <a:custGeom>
              <a:avLst/>
              <a:gdLst>
                <a:gd name="connsiteX0" fmla="*/ 0 w 42215"/>
                <a:gd name="connsiteY0" fmla="*/ 20026 h 40050"/>
                <a:gd name="connsiteX1" fmla="*/ 21108 w 42215"/>
                <a:gd name="connsiteY1" fmla="*/ 40051 h 40050"/>
                <a:gd name="connsiteX2" fmla="*/ 42216 w 42215"/>
                <a:gd name="connsiteY2" fmla="*/ 20026 h 40050"/>
                <a:gd name="connsiteX3" fmla="*/ 21108 w 42215"/>
                <a:gd name="connsiteY3" fmla="*/ 0 h 40050"/>
                <a:gd name="connsiteX4" fmla="*/ 0 w 42215"/>
                <a:gd name="connsiteY4" fmla="*/ 20026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6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6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1" y="0"/>
                    <a:pt x="0" y="8930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2" name="任意多边形: 形状 1311">
              <a:extLst>
                <a:ext uri="{FF2B5EF4-FFF2-40B4-BE49-F238E27FC236}">
                  <a16:creationId xmlns:a16="http://schemas.microsoft.com/office/drawing/2014/main" id="{87F2144D-D77D-4E30-81FB-A81A730A3507}"/>
                </a:ext>
              </a:extLst>
            </p:cNvPr>
            <p:cNvSpPr/>
            <p:nvPr/>
          </p:nvSpPr>
          <p:spPr>
            <a:xfrm>
              <a:off x="-550247" y="5359930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8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8"/>
                    <a:pt x="20296" y="38428"/>
                  </a:cubicBezTo>
                  <a:cubicBezTo>
                    <a:pt x="31527" y="38428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201" y="0"/>
                    <a:pt x="0" y="8660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3" name="任意多边形: 形状 1312">
              <a:extLst>
                <a:ext uri="{FF2B5EF4-FFF2-40B4-BE49-F238E27FC236}">
                  <a16:creationId xmlns:a16="http://schemas.microsoft.com/office/drawing/2014/main" id="{C16C9BE9-B4DF-49FE-B051-D51D40506668}"/>
                </a:ext>
              </a:extLst>
            </p:cNvPr>
            <p:cNvSpPr/>
            <p:nvPr/>
          </p:nvSpPr>
          <p:spPr>
            <a:xfrm>
              <a:off x="-549299" y="5501867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4" name="任意多边形: 形状 1313">
              <a:extLst>
                <a:ext uri="{FF2B5EF4-FFF2-40B4-BE49-F238E27FC236}">
                  <a16:creationId xmlns:a16="http://schemas.microsoft.com/office/drawing/2014/main" id="{98752A1B-B261-4827-817D-BBF49C4A81C4}"/>
                </a:ext>
              </a:extLst>
            </p:cNvPr>
            <p:cNvSpPr/>
            <p:nvPr/>
          </p:nvSpPr>
          <p:spPr>
            <a:xfrm>
              <a:off x="-548488" y="5643804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5" name="任意多边形: 形状 1314">
              <a:extLst>
                <a:ext uri="{FF2B5EF4-FFF2-40B4-BE49-F238E27FC236}">
                  <a16:creationId xmlns:a16="http://schemas.microsoft.com/office/drawing/2014/main" id="{1B3E916D-05BA-49E5-AF38-094D6221B3DD}"/>
                </a:ext>
              </a:extLst>
            </p:cNvPr>
            <p:cNvSpPr/>
            <p:nvPr/>
          </p:nvSpPr>
          <p:spPr>
            <a:xfrm>
              <a:off x="-547676" y="5785741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5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577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6" name="任意多边形: 形状 1315">
              <a:extLst>
                <a:ext uri="{FF2B5EF4-FFF2-40B4-BE49-F238E27FC236}">
                  <a16:creationId xmlns:a16="http://schemas.microsoft.com/office/drawing/2014/main" id="{5BCE32BB-63BF-46D8-8A43-F38A8CB89F45}"/>
                </a:ext>
              </a:extLst>
            </p:cNvPr>
            <p:cNvSpPr/>
            <p:nvPr/>
          </p:nvSpPr>
          <p:spPr>
            <a:xfrm>
              <a:off x="-546864" y="5927678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7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172"/>
                    <a:pt x="26520" y="0"/>
                    <a:pt x="17049" y="0"/>
                  </a:cubicBezTo>
                  <a:cubicBezTo>
                    <a:pt x="7577" y="0"/>
                    <a:pt x="0" y="7172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7" name="任意多边形: 形状 1316">
              <a:extLst>
                <a:ext uri="{FF2B5EF4-FFF2-40B4-BE49-F238E27FC236}">
                  <a16:creationId xmlns:a16="http://schemas.microsoft.com/office/drawing/2014/main" id="{02070B9C-3FBF-4D76-910E-15BD01EA5515}"/>
                </a:ext>
              </a:extLst>
            </p:cNvPr>
            <p:cNvSpPr/>
            <p:nvPr/>
          </p:nvSpPr>
          <p:spPr>
            <a:xfrm>
              <a:off x="-546458" y="6069210"/>
              <a:ext cx="33285" cy="31391"/>
            </a:xfrm>
            <a:custGeom>
              <a:avLst/>
              <a:gdLst>
                <a:gd name="connsiteX0" fmla="*/ 0 w 33285"/>
                <a:gd name="connsiteY0" fmla="*/ 15695 h 31391"/>
                <a:gd name="connsiteX1" fmla="*/ 16643 w 33285"/>
                <a:gd name="connsiteY1" fmla="*/ 31391 h 31391"/>
                <a:gd name="connsiteX2" fmla="*/ 33286 w 33285"/>
                <a:gd name="connsiteY2" fmla="*/ 15695 h 31391"/>
                <a:gd name="connsiteX3" fmla="*/ 16643 w 33285"/>
                <a:gd name="connsiteY3" fmla="*/ 0 h 31391"/>
                <a:gd name="connsiteX4" fmla="*/ 0 w 33285"/>
                <a:gd name="connsiteY4" fmla="*/ 15695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5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5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8" name="任意多边形: 形状 1317">
              <a:extLst>
                <a:ext uri="{FF2B5EF4-FFF2-40B4-BE49-F238E27FC236}">
                  <a16:creationId xmlns:a16="http://schemas.microsoft.com/office/drawing/2014/main" id="{B95ADA77-4E69-4909-9432-27F35F2597A3}"/>
                </a:ext>
              </a:extLst>
            </p:cNvPr>
            <p:cNvSpPr/>
            <p:nvPr/>
          </p:nvSpPr>
          <p:spPr>
            <a:xfrm>
              <a:off x="-545646" y="6211147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9" name="任意多边形: 形状 1318">
              <a:extLst>
                <a:ext uri="{FF2B5EF4-FFF2-40B4-BE49-F238E27FC236}">
                  <a16:creationId xmlns:a16="http://schemas.microsoft.com/office/drawing/2014/main" id="{9A9416A5-A5A8-445F-A866-FB70312D6899}"/>
                </a:ext>
              </a:extLst>
            </p:cNvPr>
            <p:cNvSpPr/>
            <p:nvPr/>
          </p:nvSpPr>
          <p:spPr>
            <a:xfrm>
              <a:off x="-545240" y="6352678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4"/>
                    <a:pt x="23949" y="0"/>
                    <a:pt x="15425" y="0"/>
                  </a:cubicBezTo>
                  <a:cubicBezTo>
                    <a:pt x="6901" y="0"/>
                    <a:pt x="0" y="6494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0" name="任意多边形: 形状 1319">
              <a:extLst>
                <a:ext uri="{FF2B5EF4-FFF2-40B4-BE49-F238E27FC236}">
                  <a16:creationId xmlns:a16="http://schemas.microsoft.com/office/drawing/2014/main" id="{97C2E5F6-16F0-4A5B-AB98-9720934C02C7}"/>
                </a:ext>
              </a:extLst>
            </p:cNvPr>
            <p:cNvSpPr/>
            <p:nvPr/>
          </p:nvSpPr>
          <p:spPr>
            <a:xfrm>
              <a:off x="-544428" y="6494749"/>
              <a:ext cx="28955" cy="27333"/>
            </a:xfrm>
            <a:custGeom>
              <a:avLst/>
              <a:gdLst>
                <a:gd name="connsiteX0" fmla="*/ 0 w 28955"/>
                <a:gd name="connsiteY0" fmla="*/ 13668 h 27333"/>
                <a:gd name="connsiteX1" fmla="*/ 14478 w 28955"/>
                <a:gd name="connsiteY1" fmla="*/ 27334 h 27333"/>
                <a:gd name="connsiteX2" fmla="*/ 28956 w 28955"/>
                <a:gd name="connsiteY2" fmla="*/ 13668 h 27333"/>
                <a:gd name="connsiteX3" fmla="*/ 14478 w 28955"/>
                <a:gd name="connsiteY3" fmla="*/ 2 h 27333"/>
                <a:gd name="connsiteX4" fmla="*/ 0 w 28955"/>
                <a:gd name="connsiteY4" fmla="*/ 13668 h 2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3">
                  <a:moveTo>
                    <a:pt x="0" y="13668"/>
                  </a:moveTo>
                  <a:cubicBezTo>
                    <a:pt x="0" y="21245"/>
                    <a:pt x="6495" y="27334"/>
                    <a:pt x="14478" y="27334"/>
                  </a:cubicBezTo>
                  <a:cubicBezTo>
                    <a:pt x="22461" y="27334"/>
                    <a:pt x="28956" y="21245"/>
                    <a:pt x="28956" y="13668"/>
                  </a:cubicBezTo>
                  <a:cubicBezTo>
                    <a:pt x="28956" y="6091"/>
                    <a:pt x="22461" y="2"/>
                    <a:pt x="14478" y="2"/>
                  </a:cubicBezTo>
                  <a:cubicBezTo>
                    <a:pt x="6495" y="-133"/>
                    <a:pt x="0" y="6091"/>
                    <a:pt x="0" y="136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1" name="任意多边形: 形状 1320">
              <a:extLst>
                <a:ext uri="{FF2B5EF4-FFF2-40B4-BE49-F238E27FC236}">
                  <a16:creationId xmlns:a16="http://schemas.microsoft.com/office/drawing/2014/main" id="{96CBC4FA-730E-4812-8A9C-EA4F28FE8D5C}"/>
                </a:ext>
              </a:extLst>
            </p:cNvPr>
            <p:cNvSpPr/>
            <p:nvPr/>
          </p:nvSpPr>
          <p:spPr>
            <a:xfrm>
              <a:off x="-544022" y="6636279"/>
              <a:ext cx="28143" cy="26522"/>
            </a:xfrm>
            <a:custGeom>
              <a:avLst/>
              <a:gdLst>
                <a:gd name="connsiteX0" fmla="*/ 0 w 28143"/>
                <a:gd name="connsiteY0" fmla="*/ 13263 h 26522"/>
                <a:gd name="connsiteX1" fmla="*/ 14072 w 28143"/>
                <a:gd name="connsiteY1" fmla="*/ 26523 h 26522"/>
                <a:gd name="connsiteX2" fmla="*/ 28144 w 28143"/>
                <a:gd name="connsiteY2" fmla="*/ 13263 h 26522"/>
                <a:gd name="connsiteX3" fmla="*/ 14072 w 28143"/>
                <a:gd name="connsiteY3" fmla="*/ 2 h 26522"/>
                <a:gd name="connsiteX4" fmla="*/ 0 w 28143"/>
                <a:gd name="connsiteY4" fmla="*/ 13263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3"/>
                  </a:moveTo>
                  <a:cubicBezTo>
                    <a:pt x="0" y="20569"/>
                    <a:pt x="6359" y="26523"/>
                    <a:pt x="14072" y="26523"/>
                  </a:cubicBezTo>
                  <a:cubicBezTo>
                    <a:pt x="21920" y="26523"/>
                    <a:pt x="28144" y="20569"/>
                    <a:pt x="28144" y="13263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359" y="-132"/>
                    <a:pt x="0" y="5821"/>
                    <a:pt x="0" y="132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2" name="任意多边形: 形状 1321">
              <a:extLst>
                <a:ext uri="{FF2B5EF4-FFF2-40B4-BE49-F238E27FC236}">
                  <a16:creationId xmlns:a16="http://schemas.microsoft.com/office/drawing/2014/main" id="{36CB7EFB-A228-49EB-864B-A3651842A8CA}"/>
                </a:ext>
              </a:extLst>
            </p:cNvPr>
            <p:cNvSpPr/>
            <p:nvPr/>
          </p:nvSpPr>
          <p:spPr>
            <a:xfrm>
              <a:off x="-543075" y="6778084"/>
              <a:ext cx="26520" cy="25166"/>
            </a:xfrm>
            <a:custGeom>
              <a:avLst/>
              <a:gdLst>
                <a:gd name="connsiteX0" fmla="*/ 0 w 26520"/>
                <a:gd name="connsiteY0" fmla="*/ 12583 h 25166"/>
                <a:gd name="connsiteX1" fmla="*/ 13260 w 26520"/>
                <a:gd name="connsiteY1" fmla="*/ 25167 h 25166"/>
                <a:gd name="connsiteX2" fmla="*/ 26520 w 26520"/>
                <a:gd name="connsiteY2" fmla="*/ 12583 h 25166"/>
                <a:gd name="connsiteX3" fmla="*/ 13260 w 26520"/>
                <a:gd name="connsiteY3" fmla="*/ 0 h 25166"/>
                <a:gd name="connsiteX4" fmla="*/ 0 w 26520"/>
                <a:gd name="connsiteY4" fmla="*/ 12583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6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0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3" name="任意多边形: 形状 1322">
              <a:extLst>
                <a:ext uri="{FF2B5EF4-FFF2-40B4-BE49-F238E27FC236}">
                  <a16:creationId xmlns:a16="http://schemas.microsoft.com/office/drawing/2014/main" id="{3E0DD6D2-8D3A-48EE-86D5-5AF46F6AB485}"/>
                </a:ext>
              </a:extLst>
            </p:cNvPr>
            <p:cNvSpPr/>
            <p:nvPr/>
          </p:nvSpPr>
          <p:spPr>
            <a:xfrm>
              <a:off x="-542263" y="6920021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4" name="任意多边形: 形状 1323">
              <a:extLst>
                <a:ext uri="{FF2B5EF4-FFF2-40B4-BE49-F238E27FC236}">
                  <a16:creationId xmlns:a16="http://schemas.microsoft.com/office/drawing/2014/main" id="{E96C7EA7-DF32-46DC-8DB9-B0AFEE2C40BB}"/>
                </a:ext>
              </a:extLst>
            </p:cNvPr>
            <p:cNvSpPr/>
            <p:nvPr/>
          </p:nvSpPr>
          <p:spPr>
            <a:xfrm>
              <a:off x="-541857" y="7061553"/>
              <a:ext cx="24084" cy="22731"/>
            </a:xfrm>
            <a:custGeom>
              <a:avLst/>
              <a:gdLst>
                <a:gd name="connsiteX0" fmla="*/ 0 w 24084"/>
                <a:gd name="connsiteY0" fmla="*/ 11365 h 22731"/>
                <a:gd name="connsiteX1" fmla="*/ 12042 w 24084"/>
                <a:gd name="connsiteY1" fmla="*/ 22732 h 22731"/>
                <a:gd name="connsiteX2" fmla="*/ 24085 w 24084"/>
                <a:gd name="connsiteY2" fmla="*/ 11365 h 22731"/>
                <a:gd name="connsiteX3" fmla="*/ 12042 w 24084"/>
                <a:gd name="connsiteY3" fmla="*/ 0 h 22731"/>
                <a:gd name="connsiteX4" fmla="*/ 0 w 24084"/>
                <a:gd name="connsiteY4" fmla="*/ 11365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5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5"/>
                  </a:cubicBezTo>
                  <a:cubicBezTo>
                    <a:pt x="24085" y="5141"/>
                    <a:pt x="18672" y="0"/>
                    <a:pt x="12042" y="0"/>
                  </a:cubicBezTo>
                  <a:cubicBezTo>
                    <a:pt x="5412" y="135"/>
                    <a:pt x="0" y="5141"/>
                    <a:pt x="0" y="113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5" name="任意多边形: 形状 1324">
              <a:extLst>
                <a:ext uri="{FF2B5EF4-FFF2-40B4-BE49-F238E27FC236}">
                  <a16:creationId xmlns:a16="http://schemas.microsoft.com/office/drawing/2014/main" id="{96CCEFF6-76E8-4986-86C8-374A9756955B}"/>
                </a:ext>
              </a:extLst>
            </p:cNvPr>
            <p:cNvSpPr/>
            <p:nvPr/>
          </p:nvSpPr>
          <p:spPr>
            <a:xfrm>
              <a:off x="-541452" y="720321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6" name="任意多边形: 形状 1325">
              <a:extLst>
                <a:ext uri="{FF2B5EF4-FFF2-40B4-BE49-F238E27FC236}">
                  <a16:creationId xmlns:a16="http://schemas.microsoft.com/office/drawing/2014/main" id="{B17E6309-663E-4D99-9336-08A197DA98AD}"/>
                </a:ext>
              </a:extLst>
            </p:cNvPr>
            <p:cNvSpPr/>
            <p:nvPr/>
          </p:nvSpPr>
          <p:spPr>
            <a:xfrm>
              <a:off x="-748472" y="-1037797"/>
              <a:ext cx="137742" cy="129894"/>
            </a:xfrm>
            <a:custGeom>
              <a:avLst/>
              <a:gdLst>
                <a:gd name="connsiteX0" fmla="*/ 0 w 137742"/>
                <a:gd name="connsiteY0" fmla="*/ 64947 h 129894"/>
                <a:gd name="connsiteX1" fmla="*/ 68871 w 137742"/>
                <a:gd name="connsiteY1" fmla="*/ 129895 h 129894"/>
                <a:gd name="connsiteX2" fmla="*/ 137743 w 137742"/>
                <a:gd name="connsiteY2" fmla="*/ 64947 h 129894"/>
                <a:gd name="connsiteX3" fmla="*/ 68871 w 137742"/>
                <a:gd name="connsiteY3" fmla="*/ 0 h 129894"/>
                <a:gd name="connsiteX4" fmla="*/ 0 w 137742"/>
                <a:gd name="connsiteY4" fmla="*/ 64947 h 12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742" h="129894">
                  <a:moveTo>
                    <a:pt x="0" y="64947"/>
                  </a:moveTo>
                  <a:cubicBezTo>
                    <a:pt x="0" y="100804"/>
                    <a:pt x="30850" y="129895"/>
                    <a:pt x="68871" y="129895"/>
                  </a:cubicBezTo>
                  <a:cubicBezTo>
                    <a:pt x="106893" y="129895"/>
                    <a:pt x="137743" y="100804"/>
                    <a:pt x="137743" y="64947"/>
                  </a:cubicBezTo>
                  <a:cubicBezTo>
                    <a:pt x="137743" y="29091"/>
                    <a:pt x="107028" y="0"/>
                    <a:pt x="68871" y="0"/>
                  </a:cubicBezTo>
                  <a:cubicBezTo>
                    <a:pt x="30850" y="0"/>
                    <a:pt x="0" y="29091"/>
                    <a:pt x="0" y="649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7" name="任意多边形: 形状 1326">
              <a:extLst>
                <a:ext uri="{FF2B5EF4-FFF2-40B4-BE49-F238E27FC236}">
                  <a16:creationId xmlns:a16="http://schemas.microsoft.com/office/drawing/2014/main" id="{3FA2DAF7-FC48-45AA-8946-6846350D7261}"/>
                </a:ext>
              </a:extLst>
            </p:cNvPr>
            <p:cNvSpPr/>
            <p:nvPr/>
          </p:nvSpPr>
          <p:spPr>
            <a:xfrm>
              <a:off x="-748472" y="-896671"/>
              <a:ext cx="137742" cy="129894"/>
            </a:xfrm>
            <a:custGeom>
              <a:avLst/>
              <a:gdLst>
                <a:gd name="connsiteX0" fmla="*/ 0 w 137742"/>
                <a:gd name="connsiteY0" fmla="*/ 64947 h 129894"/>
                <a:gd name="connsiteX1" fmla="*/ 68871 w 137742"/>
                <a:gd name="connsiteY1" fmla="*/ 129895 h 129894"/>
                <a:gd name="connsiteX2" fmla="*/ 137743 w 137742"/>
                <a:gd name="connsiteY2" fmla="*/ 64947 h 129894"/>
                <a:gd name="connsiteX3" fmla="*/ 68871 w 137742"/>
                <a:gd name="connsiteY3" fmla="*/ 0 h 129894"/>
                <a:gd name="connsiteX4" fmla="*/ 0 w 137742"/>
                <a:gd name="connsiteY4" fmla="*/ 64947 h 12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742" h="129894">
                  <a:moveTo>
                    <a:pt x="0" y="64947"/>
                  </a:moveTo>
                  <a:cubicBezTo>
                    <a:pt x="0" y="100804"/>
                    <a:pt x="30850" y="129895"/>
                    <a:pt x="68871" y="129895"/>
                  </a:cubicBezTo>
                  <a:cubicBezTo>
                    <a:pt x="106893" y="129895"/>
                    <a:pt x="137743" y="100804"/>
                    <a:pt x="137743" y="64947"/>
                  </a:cubicBezTo>
                  <a:cubicBezTo>
                    <a:pt x="137743" y="29091"/>
                    <a:pt x="106893" y="0"/>
                    <a:pt x="68871" y="0"/>
                  </a:cubicBezTo>
                  <a:cubicBezTo>
                    <a:pt x="30850" y="0"/>
                    <a:pt x="0" y="29091"/>
                    <a:pt x="0" y="649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8" name="任意多边形: 形状 1327">
              <a:extLst>
                <a:ext uri="{FF2B5EF4-FFF2-40B4-BE49-F238E27FC236}">
                  <a16:creationId xmlns:a16="http://schemas.microsoft.com/office/drawing/2014/main" id="{CDBCAD9E-5ECB-4EDC-A025-5F983970275C}"/>
                </a:ext>
              </a:extLst>
            </p:cNvPr>
            <p:cNvSpPr/>
            <p:nvPr/>
          </p:nvSpPr>
          <p:spPr>
            <a:xfrm>
              <a:off x="-747254" y="-754328"/>
              <a:ext cx="135307" cy="127729"/>
            </a:xfrm>
            <a:custGeom>
              <a:avLst/>
              <a:gdLst>
                <a:gd name="connsiteX0" fmla="*/ 0 w 135307"/>
                <a:gd name="connsiteY0" fmla="*/ 63865 h 127729"/>
                <a:gd name="connsiteX1" fmla="*/ 67654 w 135307"/>
                <a:gd name="connsiteY1" fmla="*/ 127730 h 127729"/>
                <a:gd name="connsiteX2" fmla="*/ 135307 w 135307"/>
                <a:gd name="connsiteY2" fmla="*/ 63865 h 127729"/>
                <a:gd name="connsiteX3" fmla="*/ 67654 w 135307"/>
                <a:gd name="connsiteY3" fmla="*/ 0 h 127729"/>
                <a:gd name="connsiteX4" fmla="*/ 0 w 135307"/>
                <a:gd name="connsiteY4" fmla="*/ 63865 h 12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07" h="127729">
                  <a:moveTo>
                    <a:pt x="0" y="63865"/>
                  </a:moveTo>
                  <a:cubicBezTo>
                    <a:pt x="0" y="99045"/>
                    <a:pt x="30309" y="127730"/>
                    <a:pt x="67654" y="127730"/>
                  </a:cubicBezTo>
                  <a:cubicBezTo>
                    <a:pt x="104998" y="127730"/>
                    <a:pt x="135307" y="99180"/>
                    <a:pt x="135307" y="63865"/>
                  </a:cubicBezTo>
                  <a:cubicBezTo>
                    <a:pt x="135307" y="28685"/>
                    <a:pt x="104998" y="0"/>
                    <a:pt x="67654" y="0"/>
                  </a:cubicBezTo>
                  <a:cubicBezTo>
                    <a:pt x="30309" y="0"/>
                    <a:pt x="0" y="28550"/>
                    <a:pt x="0" y="638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9" name="任意多边形: 形状 1328">
              <a:extLst>
                <a:ext uri="{FF2B5EF4-FFF2-40B4-BE49-F238E27FC236}">
                  <a16:creationId xmlns:a16="http://schemas.microsoft.com/office/drawing/2014/main" id="{02C2AAC3-5592-4E89-9A35-2E21CE2B1B1A}"/>
                </a:ext>
              </a:extLst>
            </p:cNvPr>
            <p:cNvSpPr/>
            <p:nvPr/>
          </p:nvSpPr>
          <p:spPr>
            <a:xfrm>
              <a:off x="-746442" y="-612391"/>
              <a:ext cx="133683" cy="126106"/>
            </a:xfrm>
            <a:custGeom>
              <a:avLst/>
              <a:gdLst>
                <a:gd name="connsiteX0" fmla="*/ 0 w 133683"/>
                <a:gd name="connsiteY0" fmla="*/ 63053 h 126106"/>
                <a:gd name="connsiteX1" fmla="*/ 66842 w 133683"/>
                <a:gd name="connsiteY1" fmla="*/ 126106 h 126106"/>
                <a:gd name="connsiteX2" fmla="*/ 133683 w 133683"/>
                <a:gd name="connsiteY2" fmla="*/ 63053 h 126106"/>
                <a:gd name="connsiteX3" fmla="*/ 66842 w 133683"/>
                <a:gd name="connsiteY3" fmla="*/ 0 h 126106"/>
                <a:gd name="connsiteX4" fmla="*/ 0 w 133683"/>
                <a:gd name="connsiteY4" fmla="*/ 63053 h 12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83" h="126106">
                  <a:moveTo>
                    <a:pt x="0" y="63053"/>
                  </a:moveTo>
                  <a:cubicBezTo>
                    <a:pt x="0" y="97827"/>
                    <a:pt x="29903" y="126106"/>
                    <a:pt x="66842" y="126106"/>
                  </a:cubicBezTo>
                  <a:cubicBezTo>
                    <a:pt x="103781" y="126106"/>
                    <a:pt x="133683" y="97827"/>
                    <a:pt x="133683" y="63053"/>
                  </a:cubicBezTo>
                  <a:cubicBezTo>
                    <a:pt x="133683" y="28279"/>
                    <a:pt x="103781" y="0"/>
                    <a:pt x="66842" y="0"/>
                  </a:cubicBezTo>
                  <a:cubicBezTo>
                    <a:pt x="29903" y="0"/>
                    <a:pt x="0" y="28279"/>
                    <a:pt x="0" y="6305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0" name="任意多边形: 形状 1329">
              <a:extLst>
                <a:ext uri="{FF2B5EF4-FFF2-40B4-BE49-F238E27FC236}">
                  <a16:creationId xmlns:a16="http://schemas.microsoft.com/office/drawing/2014/main" id="{52AA2D2C-B814-4862-9471-855EE789237C}"/>
                </a:ext>
              </a:extLst>
            </p:cNvPr>
            <p:cNvSpPr/>
            <p:nvPr/>
          </p:nvSpPr>
          <p:spPr>
            <a:xfrm>
              <a:off x="-745630" y="-470454"/>
              <a:ext cx="132059" cy="124482"/>
            </a:xfrm>
            <a:custGeom>
              <a:avLst/>
              <a:gdLst>
                <a:gd name="connsiteX0" fmla="*/ 0 w 132059"/>
                <a:gd name="connsiteY0" fmla="*/ 62241 h 124482"/>
                <a:gd name="connsiteX1" fmla="*/ 66030 w 132059"/>
                <a:gd name="connsiteY1" fmla="*/ 124483 h 124482"/>
                <a:gd name="connsiteX2" fmla="*/ 132060 w 132059"/>
                <a:gd name="connsiteY2" fmla="*/ 62241 h 124482"/>
                <a:gd name="connsiteX3" fmla="*/ 66030 w 132059"/>
                <a:gd name="connsiteY3" fmla="*/ 0 h 124482"/>
                <a:gd name="connsiteX4" fmla="*/ 0 w 132059"/>
                <a:gd name="connsiteY4" fmla="*/ 62241 h 12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59" h="124482">
                  <a:moveTo>
                    <a:pt x="0" y="62241"/>
                  </a:moveTo>
                  <a:cubicBezTo>
                    <a:pt x="0" y="96609"/>
                    <a:pt x="29497" y="124483"/>
                    <a:pt x="66030" y="124483"/>
                  </a:cubicBezTo>
                  <a:cubicBezTo>
                    <a:pt x="102428" y="124483"/>
                    <a:pt x="132060" y="96609"/>
                    <a:pt x="132060" y="62241"/>
                  </a:cubicBezTo>
                  <a:cubicBezTo>
                    <a:pt x="132060" y="27873"/>
                    <a:pt x="102563" y="0"/>
                    <a:pt x="66030" y="0"/>
                  </a:cubicBezTo>
                  <a:cubicBezTo>
                    <a:pt x="29632" y="0"/>
                    <a:pt x="0" y="27873"/>
                    <a:pt x="0" y="622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1" name="任意多边形: 形状 1330">
              <a:extLst>
                <a:ext uri="{FF2B5EF4-FFF2-40B4-BE49-F238E27FC236}">
                  <a16:creationId xmlns:a16="http://schemas.microsoft.com/office/drawing/2014/main" id="{EEBB22E5-C1C3-4027-AC38-59381E5F547C}"/>
                </a:ext>
              </a:extLst>
            </p:cNvPr>
            <p:cNvSpPr/>
            <p:nvPr/>
          </p:nvSpPr>
          <p:spPr>
            <a:xfrm>
              <a:off x="-744683" y="-328517"/>
              <a:ext cx="130436" cy="122858"/>
            </a:xfrm>
            <a:custGeom>
              <a:avLst/>
              <a:gdLst>
                <a:gd name="connsiteX0" fmla="*/ 0 w 130436"/>
                <a:gd name="connsiteY0" fmla="*/ 61429 h 122858"/>
                <a:gd name="connsiteX1" fmla="*/ 65218 w 130436"/>
                <a:gd name="connsiteY1" fmla="*/ 122859 h 122858"/>
                <a:gd name="connsiteX2" fmla="*/ 130436 w 130436"/>
                <a:gd name="connsiteY2" fmla="*/ 61429 h 122858"/>
                <a:gd name="connsiteX3" fmla="*/ 65218 w 130436"/>
                <a:gd name="connsiteY3" fmla="*/ 0 h 122858"/>
                <a:gd name="connsiteX4" fmla="*/ 0 w 130436"/>
                <a:gd name="connsiteY4" fmla="*/ 61429 h 12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36" h="122858">
                  <a:moveTo>
                    <a:pt x="0" y="61429"/>
                  </a:moveTo>
                  <a:cubicBezTo>
                    <a:pt x="0" y="95392"/>
                    <a:pt x="29226" y="122859"/>
                    <a:pt x="65218" y="122859"/>
                  </a:cubicBezTo>
                  <a:cubicBezTo>
                    <a:pt x="101210" y="122859"/>
                    <a:pt x="130436" y="95392"/>
                    <a:pt x="130436" y="61429"/>
                  </a:cubicBezTo>
                  <a:cubicBezTo>
                    <a:pt x="130436" y="27467"/>
                    <a:pt x="101210" y="0"/>
                    <a:pt x="65218" y="0"/>
                  </a:cubicBezTo>
                  <a:cubicBezTo>
                    <a:pt x="29091" y="0"/>
                    <a:pt x="0" y="27467"/>
                    <a:pt x="0" y="614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2" name="任意多边形: 形状 1331">
              <a:extLst>
                <a:ext uri="{FF2B5EF4-FFF2-40B4-BE49-F238E27FC236}">
                  <a16:creationId xmlns:a16="http://schemas.microsoft.com/office/drawing/2014/main" id="{4F98AD0C-9557-443E-AD03-559D936702BE}"/>
                </a:ext>
              </a:extLst>
            </p:cNvPr>
            <p:cNvSpPr/>
            <p:nvPr/>
          </p:nvSpPr>
          <p:spPr>
            <a:xfrm>
              <a:off x="-743059" y="-185903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5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926"/>
                    <a:pt x="98504" y="0"/>
                    <a:pt x="63459" y="0"/>
                  </a:cubicBezTo>
                  <a:cubicBezTo>
                    <a:pt x="28415" y="135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3" name="任意多边形: 形状 1332">
              <a:extLst>
                <a:ext uri="{FF2B5EF4-FFF2-40B4-BE49-F238E27FC236}">
                  <a16:creationId xmlns:a16="http://schemas.microsoft.com/office/drawing/2014/main" id="{4710F1E8-BE0E-443B-85AE-33F0E51DD54C}"/>
                </a:ext>
              </a:extLst>
            </p:cNvPr>
            <p:cNvSpPr/>
            <p:nvPr/>
          </p:nvSpPr>
          <p:spPr>
            <a:xfrm>
              <a:off x="-742247" y="-43830"/>
              <a:ext cx="125294" cy="118258"/>
            </a:xfrm>
            <a:custGeom>
              <a:avLst/>
              <a:gdLst>
                <a:gd name="connsiteX0" fmla="*/ 0 w 125294"/>
                <a:gd name="connsiteY0" fmla="*/ 59129 h 118258"/>
                <a:gd name="connsiteX1" fmla="*/ 62647 w 125294"/>
                <a:gd name="connsiteY1" fmla="*/ 118258 h 118258"/>
                <a:gd name="connsiteX2" fmla="*/ 125294 w 125294"/>
                <a:gd name="connsiteY2" fmla="*/ 59129 h 118258"/>
                <a:gd name="connsiteX3" fmla="*/ 62647 w 125294"/>
                <a:gd name="connsiteY3" fmla="*/ 0 h 118258"/>
                <a:gd name="connsiteX4" fmla="*/ 0 w 125294"/>
                <a:gd name="connsiteY4" fmla="*/ 59129 h 11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94" h="118258">
                  <a:moveTo>
                    <a:pt x="0" y="59129"/>
                  </a:moveTo>
                  <a:cubicBezTo>
                    <a:pt x="0" y="91738"/>
                    <a:pt x="28009" y="118258"/>
                    <a:pt x="62647" y="118258"/>
                  </a:cubicBezTo>
                  <a:cubicBezTo>
                    <a:pt x="97286" y="118258"/>
                    <a:pt x="125294" y="91738"/>
                    <a:pt x="125294" y="59129"/>
                  </a:cubicBezTo>
                  <a:cubicBezTo>
                    <a:pt x="125294" y="26520"/>
                    <a:pt x="97286" y="0"/>
                    <a:pt x="62647" y="0"/>
                  </a:cubicBezTo>
                  <a:cubicBezTo>
                    <a:pt x="28009" y="0"/>
                    <a:pt x="0" y="26385"/>
                    <a:pt x="0" y="591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4" name="任意多边形: 形状 1333">
              <a:extLst>
                <a:ext uri="{FF2B5EF4-FFF2-40B4-BE49-F238E27FC236}">
                  <a16:creationId xmlns:a16="http://schemas.microsoft.com/office/drawing/2014/main" id="{46448945-BDDB-4D7E-822E-56B844E4D654}"/>
                </a:ext>
              </a:extLst>
            </p:cNvPr>
            <p:cNvSpPr/>
            <p:nvPr/>
          </p:nvSpPr>
          <p:spPr>
            <a:xfrm>
              <a:off x="-741436" y="98106"/>
              <a:ext cx="123670" cy="116634"/>
            </a:xfrm>
            <a:custGeom>
              <a:avLst/>
              <a:gdLst>
                <a:gd name="connsiteX0" fmla="*/ 0 w 123670"/>
                <a:gd name="connsiteY0" fmla="*/ 58317 h 116634"/>
                <a:gd name="connsiteX1" fmla="*/ 61835 w 123670"/>
                <a:gd name="connsiteY1" fmla="*/ 116635 h 116634"/>
                <a:gd name="connsiteX2" fmla="*/ 123671 w 123670"/>
                <a:gd name="connsiteY2" fmla="*/ 58317 h 116634"/>
                <a:gd name="connsiteX3" fmla="*/ 61835 w 123670"/>
                <a:gd name="connsiteY3" fmla="*/ 0 h 116634"/>
                <a:gd name="connsiteX4" fmla="*/ 0 w 123670"/>
                <a:gd name="connsiteY4" fmla="*/ 58317 h 1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70" h="116634">
                  <a:moveTo>
                    <a:pt x="0" y="58317"/>
                  </a:moveTo>
                  <a:cubicBezTo>
                    <a:pt x="0" y="90521"/>
                    <a:pt x="27738" y="116635"/>
                    <a:pt x="61835" y="116635"/>
                  </a:cubicBezTo>
                  <a:cubicBezTo>
                    <a:pt x="95933" y="116635"/>
                    <a:pt x="123671" y="90521"/>
                    <a:pt x="123671" y="58317"/>
                  </a:cubicBezTo>
                  <a:cubicBezTo>
                    <a:pt x="123671" y="26114"/>
                    <a:pt x="95933" y="0"/>
                    <a:pt x="61835" y="0"/>
                  </a:cubicBezTo>
                  <a:cubicBezTo>
                    <a:pt x="27738" y="0"/>
                    <a:pt x="0" y="26114"/>
                    <a:pt x="0" y="583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5" name="任意多边形: 形状 1334">
              <a:extLst>
                <a:ext uri="{FF2B5EF4-FFF2-40B4-BE49-F238E27FC236}">
                  <a16:creationId xmlns:a16="http://schemas.microsoft.com/office/drawing/2014/main" id="{35D43587-2937-460B-9CD4-F26465580262}"/>
                </a:ext>
              </a:extLst>
            </p:cNvPr>
            <p:cNvSpPr/>
            <p:nvPr/>
          </p:nvSpPr>
          <p:spPr>
            <a:xfrm>
              <a:off x="-740624" y="240043"/>
              <a:ext cx="122047" cy="115011"/>
            </a:xfrm>
            <a:custGeom>
              <a:avLst/>
              <a:gdLst>
                <a:gd name="connsiteX0" fmla="*/ 0 w 122047"/>
                <a:gd name="connsiteY0" fmla="*/ 57506 h 115011"/>
                <a:gd name="connsiteX1" fmla="*/ 61024 w 122047"/>
                <a:gd name="connsiteY1" fmla="*/ 115011 h 115011"/>
                <a:gd name="connsiteX2" fmla="*/ 122047 w 122047"/>
                <a:gd name="connsiteY2" fmla="*/ 57506 h 115011"/>
                <a:gd name="connsiteX3" fmla="*/ 61024 w 122047"/>
                <a:gd name="connsiteY3" fmla="*/ 0 h 115011"/>
                <a:gd name="connsiteX4" fmla="*/ 0 w 122047"/>
                <a:gd name="connsiteY4" fmla="*/ 57506 h 1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47" h="115011">
                  <a:moveTo>
                    <a:pt x="0" y="57506"/>
                  </a:moveTo>
                  <a:cubicBezTo>
                    <a:pt x="0" y="89303"/>
                    <a:pt x="27332" y="115011"/>
                    <a:pt x="61024" y="115011"/>
                  </a:cubicBezTo>
                  <a:cubicBezTo>
                    <a:pt x="94715" y="115011"/>
                    <a:pt x="122047" y="89303"/>
                    <a:pt x="122047" y="57506"/>
                  </a:cubicBezTo>
                  <a:cubicBezTo>
                    <a:pt x="122047" y="25708"/>
                    <a:pt x="94715" y="0"/>
                    <a:pt x="61024" y="0"/>
                  </a:cubicBezTo>
                  <a:cubicBezTo>
                    <a:pt x="27332" y="0"/>
                    <a:pt x="0" y="25708"/>
                    <a:pt x="0" y="575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6" name="任意多边形: 形状 1335">
              <a:extLst>
                <a:ext uri="{FF2B5EF4-FFF2-40B4-BE49-F238E27FC236}">
                  <a16:creationId xmlns:a16="http://schemas.microsoft.com/office/drawing/2014/main" id="{EA66ABD4-053B-438D-8658-B39F8C88F449}"/>
                </a:ext>
              </a:extLst>
            </p:cNvPr>
            <p:cNvSpPr/>
            <p:nvPr/>
          </p:nvSpPr>
          <p:spPr>
            <a:xfrm>
              <a:off x="-739271" y="382251"/>
              <a:ext cx="119611" cy="112846"/>
            </a:xfrm>
            <a:custGeom>
              <a:avLst/>
              <a:gdLst>
                <a:gd name="connsiteX0" fmla="*/ 0 w 119611"/>
                <a:gd name="connsiteY0" fmla="*/ 56423 h 112846"/>
                <a:gd name="connsiteX1" fmla="*/ 59806 w 119611"/>
                <a:gd name="connsiteY1" fmla="*/ 112846 h 112846"/>
                <a:gd name="connsiteX2" fmla="*/ 119612 w 119611"/>
                <a:gd name="connsiteY2" fmla="*/ 56423 h 112846"/>
                <a:gd name="connsiteX3" fmla="*/ 59806 w 119611"/>
                <a:gd name="connsiteY3" fmla="*/ 0 h 112846"/>
                <a:gd name="connsiteX4" fmla="*/ 0 w 119611"/>
                <a:gd name="connsiteY4" fmla="*/ 56423 h 1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11" h="112846">
                  <a:moveTo>
                    <a:pt x="0" y="56423"/>
                  </a:moveTo>
                  <a:cubicBezTo>
                    <a:pt x="0" y="87544"/>
                    <a:pt x="26791" y="112846"/>
                    <a:pt x="59806" y="112846"/>
                  </a:cubicBezTo>
                  <a:cubicBezTo>
                    <a:pt x="92821" y="112846"/>
                    <a:pt x="119612" y="87544"/>
                    <a:pt x="119612" y="56423"/>
                  </a:cubicBezTo>
                  <a:cubicBezTo>
                    <a:pt x="119612" y="25302"/>
                    <a:pt x="92821" y="0"/>
                    <a:pt x="59806" y="0"/>
                  </a:cubicBezTo>
                  <a:cubicBezTo>
                    <a:pt x="26656" y="135"/>
                    <a:pt x="0" y="25302"/>
                    <a:pt x="0" y="564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7" name="任意多边形: 形状 1336">
              <a:extLst>
                <a:ext uri="{FF2B5EF4-FFF2-40B4-BE49-F238E27FC236}">
                  <a16:creationId xmlns:a16="http://schemas.microsoft.com/office/drawing/2014/main" id="{AD7AEB37-EA5A-4E53-A5E7-2FF22DA5B29B}"/>
                </a:ext>
              </a:extLst>
            </p:cNvPr>
            <p:cNvSpPr/>
            <p:nvPr/>
          </p:nvSpPr>
          <p:spPr>
            <a:xfrm>
              <a:off x="-737647" y="525135"/>
              <a:ext cx="116364" cy="109598"/>
            </a:xfrm>
            <a:custGeom>
              <a:avLst/>
              <a:gdLst>
                <a:gd name="connsiteX0" fmla="*/ 0 w 116364"/>
                <a:gd name="connsiteY0" fmla="*/ 54799 h 109598"/>
                <a:gd name="connsiteX1" fmla="*/ 58182 w 116364"/>
                <a:gd name="connsiteY1" fmla="*/ 109599 h 109598"/>
                <a:gd name="connsiteX2" fmla="*/ 116364 w 116364"/>
                <a:gd name="connsiteY2" fmla="*/ 54799 h 109598"/>
                <a:gd name="connsiteX3" fmla="*/ 58182 w 116364"/>
                <a:gd name="connsiteY3" fmla="*/ 0 h 109598"/>
                <a:gd name="connsiteX4" fmla="*/ 0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0" y="54799"/>
                  </a:moveTo>
                  <a:cubicBezTo>
                    <a:pt x="0" y="85108"/>
                    <a:pt x="25979" y="109599"/>
                    <a:pt x="58182" y="109599"/>
                  </a:cubicBezTo>
                  <a:cubicBezTo>
                    <a:pt x="90385" y="109599"/>
                    <a:pt x="116364" y="85108"/>
                    <a:pt x="116364" y="54799"/>
                  </a:cubicBezTo>
                  <a:cubicBezTo>
                    <a:pt x="116364" y="24491"/>
                    <a:pt x="90385" y="0"/>
                    <a:pt x="58182" y="0"/>
                  </a:cubicBezTo>
                  <a:cubicBezTo>
                    <a:pt x="25979" y="0"/>
                    <a:pt x="0" y="24491"/>
                    <a:pt x="0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8" name="任意多边形: 形状 1337">
              <a:extLst>
                <a:ext uri="{FF2B5EF4-FFF2-40B4-BE49-F238E27FC236}">
                  <a16:creationId xmlns:a16="http://schemas.microsoft.com/office/drawing/2014/main" id="{74254D9D-1C4D-4EAD-B61C-7246A2577DAC}"/>
                </a:ext>
              </a:extLst>
            </p:cNvPr>
            <p:cNvSpPr/>
            <p:nvPr/>
          </p:nvSpPr>
          <p:spPr>
            <a:xfrm>
              <a:off x="-736835" y="667072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1" y="0"/>
                    <a:pt x="57235" y="0"/>
                  </a:cubicBezTo>
                  <a:cubicBezTo>
                    <a:pt x="25573" y="0"/>
                    <a:pt x="0" y="24085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9" name="任意多边形: 形状 1338">
              <a:extLst>
                <a:ext uri="{FF2B5EF4-FFF2-40B4-BE49-F238E27FC236}">
                  <a16:creationId xmlns:a16="http://schemas.microsoft.com/office/drawing/2014/main" id="{09DE2B6B-D8BB-4D0C-B2EA-B2C84DB5280B}"/>
                </a:ext>
              </a:extLst>
            </p:cNvPr>
            <p:cNvSpPr/>
            <p:nvPr/>
          </p:nvSpPr>
          <p:spPr>
            <a:xfrm>
              <a:off x="-735617" y="809280"/>
              <a:ext cx="112034" cy="105810"/>
            </a:xfrm>
            <a:custGeom>
              <a:avLst/>
              <a:gdLst>
                <a:gd name="connsiteX0" fmla="*/ 0 w 112034"/>
                <a:gd name="connsiteY0" fmla="*/ 52905 h 105810"/>
                <a:gd name="connsiteX1" fmla="*/ 56017 w 112034"/>
                <a:gd name="connsiteY1" fmla="*/ 105810 h 105810"/>
                <a:gd name="connsiteX2" fmla="*/ 112034 w 112034"/>
                <a:gd name="connsiteY2" fmla="*/ 52905 h 105810"/>
                <a:gd name="connsiteX3" fmla="*/ 56017 w 112034"/>
                <a:gd name="connsiteY3" fmla="*/ 0 h 105810"/>
                <a:gd name="connsiteX4" fmla="*/ 0 w 112034"/>
                <a:gd name="connsiteY4" fmla="*/ 52905 h 10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4" h="105810">
                  <a:moveTo>
                    <a:pt x="0" y="52905"/>
                  </a:moveTo>
                  <a:cubicBezTo>
                    <a:pt x="0" y="82132"/>
                    <a:pt x="25032" y="105810"/>
                    <a:pt x="56017" y="105810"/>
                  </a:cubicBezTo>
                  <a:cubicBezTo>
                    <a:pt x="87002" y="105810"/>
                    <a:pt x="112034" y="82132"/>
                    <a:pt x="112034" y="52905"/>
                  </a:cubicBezTo>
                  <a:cubicBezTo>
                    <a:pt x="112034" y="23679"/>
                    <a:pt x="87002" y="0"/>
                    <a:pt x="56017" y="0"/>
                  </a:cubicBezTo>
                  <a:cubicBezTo>
                    <a:pt x="25167" y="0"/>
                    <a:pt x="0" y="23679"/>
                    <a:pt x="0" y="529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0" name="任意多边形: 形状 1339">
              <a:extLst>
                <a:ext uri="{FF2B5EF4-FFF2-40B4-BE49-F238E27FC236}">
                  <a16:creationId xmlns:a16="http://schemas.microsoft.com/office/drawing/2014/main" id="{DF4E690B-5F38-42F0-B301-20020E466F8E}"/>
                </a:ext>
              </a:extLst>
            </p:cNvPr>
            <p:cNvSpPr/>
            <p:nvPr/>
          </p:nvSpPr>
          <p:spPr>
            <a:xfrm>
              <a:off x="-734805" y="951217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6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6"/>
                    <a:pt x="55205" y="104186"/>
                  </a:cubicBezTo>
                  <a:cubicBezTo>
                    <a:pt x="85649" y="104186"/>
                    <a:pt x="110411" y="80914"/>
                    <a:pt x="110411" y="52093"/>
                  </a:cubicBezTo>
                  <a:cubicBezTo>
                    <a:pt x="110411" y="23273"/>
                    <a:pt x="85649" y="0"/>
                    <a:pt x="55205" y="0"/>
                  </a:cubicBezTo>
                  <a:cubicBezTo>
                    <a:pt x="24761" y="0"/>
                    <a:pt x="0" y="23408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1" name="任意多边形: 形状 1340">
              <a:extLst>
                <a:ext uri="{FF2B5EF4-FFF2-40B4-BE49-F238E27FC236}">
                  <a16:creationId xmlns:a16="http://schemas.microsoft.com/office/drawing/2014/main" id="{8BCC08A1-689C-4B53-9548-02DA9450952D}"/>
                </a:ext>
              </a:extLst>
            </p:cNvPr>
            <p:cNvSpPr/>
            <p:nvPr/>
          </p:nvSpPr>
          <p:spPr>
            <a:xfrm>
              <a:off x="-733588" y="1093561"/>
              <a:ext cx="107975" cy="101750"/>
            </a:xfrm>
            <a:custGeom>
              <a:avLst/>
              <a:gdLst>
                <a:gd name="connsiteX0" fmla="*/ 0 w 107975"/>
                <a:gd name="connsiteY0" fmla="*/ 50875 h 101750"/>
                <a:gd name="connsiteX1" fmla="*/ 53988 w 107975"/>
                <a:gd name="connsiteY1" fmla="*/ 101751 h 101750"/>
                <a:gd name="connsiteX2" fmla="*/ 107975 w 107975"/>
                <a:gd name="connsiteY2" fmla="*/ 50875 h 101750"/>
                <a:gd name="connsiteX3" fmla="*/ 53988 w 107975"/>
                <a:gd name="connsiteY3" fmla="*/ 0 h 101750"/>
                <a:gd name="connsiteX4" fmla="*/ 0 w 107975"/>
                <a:gd name="connsiteY4" fmla="*/ 50875 h 1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75" h="101750">
                  <a:moveTo>
                    <a:pt x="0" y="50875"/>
                  </a:moveTo>
                  <a:cubicBezTo>
                    <a:pt x="0" y="79019"/>
                    <a:pt x="24220" y="101751"/>
                    <a:pt x="53988" y="101751"/>
                  </a:cubicBezTo>
                  <a:cubicBezTo>
                    <a:pt x="83755" y="101751"/>
                    <a:pt x="107975" y="79019"/>
                    <a:pt x="107975" y="50875"/>
                  </a:cubicBezTo>
                  <a:cubicBezTo>
                    <a:pt x="107975" y="22732"/>
                    <a:pt x="83755" y="0"/>
                    <a:pt x="53988" y="0"/>
                  </a:cubicBezTo>
                  <a:cubicBezTo>
                    <a:pt x="24220" y="0"/>
                    <a:pt x="0" y="22867"/>
                    <a:pt x="0" y="5087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2" name="任意多边形: 形状 1341">
              <a:extLst>
                <a:ext uri="{FF2B5EF4-FFF2-40B4-BE49-F238E27FC236}">
                  <a16:creationId xmlns:a16="http://schemas.microsoft.com/office/drawing/2014/main" id="{A594B8C5-223F-46AC-ABC4-959650E4D505}"/>
                </a:ext>
              </a:extLst>
            </p:cNvPr>
            <p:cNvSpPr/>
            <p:nvPr/>
          </p:nvSpPr>
          <p:spPr>
            <a:xfrm>
              <a:off x="-732641" y="1235632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8 h 100127"/>
                <a:gd name="connsiteX2" fmla="*/ 106351 w 106351"/>
                <a:gd name="connsiteY2" fmla="*/ 50064 h 100127"/>
                <a:gd name="connsiteX3" fmla="*/ 53176 w 106351"/>
                <a:gd name="connsiteY3" fmla="*/ 1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802"/>
                    <a:pt x="23814" y="100128"/>
                    <a:pt x="53176" y="100128"/>
                  </a:cubicBezTo>
                  <a:cubicBezTo>
                    <a:pt x="82537" y="100128"/>
                    <a:pt x="106351" y="77667"/>
                    <a:pt x="106351" y="50064"/>
                  </a:cubicBezTo>
                  <a:cubicBezTo>
                    <a:pt x="106351" y="22461"/>
                    <a:pt x="82537" y="1"/>
                    <a:pt x="53176" y="1"/>
                  </a:cubicBezTo>
                  <a:cubicBezTo>
                    <a:pt x="23679" y="-135"/>
                    <a:pt x="0" y="22326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3" name="任意多边形: 形状 1342">
              <a:extLst>
                <a:ext uri="{FF2B5EF4-FFF2-40B4-BE49-F238E27FC236}">
                  <a16:creationId xmlns:a16="http://schemas.microsoft.com/office/drawing/2014/main" id="{918A8257-943A-4980-88B8-396F7832249A}"/>
                </a:ext>
              </a:extLst>
            </p:cNvPr>
            <p:cNvSpPr/>
            <p:nvPr/>
          </p:nvSpPr>
          <p:spPr>
            <a:xfrm>
              <a:off x="-731423" y="1377841"/>
              <a:ext cx="103780" cy="97962"/>
            </a:xfrm>
            <a:custGeom>
              <a:avLst/>
              <a:gdLst>
                <a:gd name="connsiteX0" fmla="*/ 0 w 103780"/>
                <a:gd name="connsiteY0" fmla="*/ 48981 h 97962"/>
                <a:gd name="connsiteX1" fmla="*/ 51958 w 103780"/>
                <a:gd name="connsiteY1" fmla="*/ 97962 h 97962"/>
                <a:gd name="connsiteX2" fmla="*/ 103781 w 103780"/>
                <a:gd name="connsiteY2" fmla="*/ 48981 h 97962"/>
                <a:gd name="connsiteX3" fmla="*/ 51958 w 103780"/>
                <a:gd name="connsiteY3" fmla="*/ 0 h 97962"/>
                <a:gd name="connsiteX4" fmla="*/ 0 w 103780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80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781" y="76043"/>
                    <a:pt x="103781" y="48981"/>
                  </a:cubicBezTo>
                  <a:cubicBezTo>
                    <a:pt x="103781" y="21920"/>
                    <a:pt x="80508" y="0"/>
                    <a:pt x="51958" y="0"/>
                  </a:cubicBezTo>
                  <a:cubicBezTo>
                    <a:pt x="23138" y="0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4" name="任意多边形: 形状 1343">
              <a:extLst>
                <a:ext uri="{FF2B5EF4-FFF2-40B4-BE49-F238E27FC236}">
                  <a16:creationId xmlns:a16="http://schemas.microsoft.com/office/drawing/2014/main" id="{F07DCA70-9EE5-478F-B5AA-EF0BC55D3253}"/>
                </a:ext>
              </a:extLst>
            </p:cNvPr>
            <p:cNvSpPr/>
            <p:nvPr/>
          </p:nvSpPr>
          <p:spPr>
            <a:xfrm>
              <a:off x="-729799" y="1520590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243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5" name="任意多边形: 形状 1344">
              <a:extLst>
                <a:ext uri="{FF2B5EF4-FFF2-40B4-BE49-F238E27FC236}">
                  <a16:creationId xmlns:a16="http://schemas.microsoft.com/office/drawing/2014/main" id="{C7FC4A3F-C75A-472E-8F5A-26B54B509465}"/>
                </a:ext>
              </a:extLst>
            </p:cNvPr>
            <p:cNvSpPr/>
            <p:nvPr/>
          </p:nvSpPr>
          <p:spPr>
            <a:xfrm>
              <a:off x="-728581" y="1662933"/>
              <a:ext cx="97962" cy="92279"/>
            </a:xfrm>
            <a:custGeom>
              <a:avLst/>
              <a:gdLst>
                <a:gd name="connsiteX0" fmla="*/ 0 w 97962"/>
                <a:gd name="connsiteY0" fmla="*/ 46140 h 92279"/>
                <a:gd name="connsiteX1" fmla="*/ 48981 w 97962"/>
                <a:gd name="connsiteY1" fmla="*/ 92279 h 92279"/>
                <a:gd name="connsiteX2" fmla="*/ 97962 w 97962"/>
                <a:gd name="connsiteY2" fmla="*/ 46140 h 92279"/>
                <a:gd name="connsiteX3" fmla="*/ 48981 w 97962"/>
                <a:gd name="connsiteY3" fmla="*/ 0 h 92279"/>
                <a:gd name="connsiteX4" fmla="*/ 0 w 97962"/>
                <a:gd name="connsiteY4" fmla="*/ 46140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62" h="92279">
                  <a:moveTo>
                    <a:pt x="0" y="46140"/>
                  </a:moveTo>
                  <a:cubicBezTo>
                    <a:pt x="0" y="71713"/>
                    <a:pt x="21920" y="92279"/>
                    <a:pt x="48981" y="92279"/>
                  </a:cubicBezTo>
                  <a:cubicBezTo>
                    <a:pt x="76043" y="92279"/>
                    <a:pt x="97962" y="71577"/>
                    <a:pt x="97962" y="46140"/>
                  </a:cubicBezTo>
                  <a:cubicBezTo>
                    <a:pt x="97962" y="20702"/>
                    <a:pt x="76043" y="0"/>
                    <a:pt x="48981" y="0"/>
                  </a:cubicBezTo>
                  <a:cubicBezTo>
                    <a:pt x="21920" y="0"/>
                    <a:pt x="0" y="20702"/>
                    <a:pt x="0" y="461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6" name="任意多边形: 形状 1345">
              <a:extLst>
                <a:ext uri="{FF2B5EF4-FFF2-40B4-BE49-F238E27FC236}">
                  <a16:creationId xmlns:a16="http://schemas.microsoft.com/office/drawing/2014/main" id="{5A946D60-CF6F-45DE-90A6-A4C77124385A}"/>
                </a:ext>
              </a:extLst>
            </p:cNvPr>
            <p:cNvSpPr/>
            <p:nvPr/>
          </p:nvSpPr>
          <p:spPr>
            <a:xfrm>
              <a:off x="-727364" y="1805141"/>
              <a:ext cx="95526" cy="90114"/>
            </a:xfrm>
            <a:custGeom>
              <a:avLst/>
              <a:gdLst>
                <a:gd name="connsiteX0" fmla="*/ 0 w 95526"/>
                <a:gd name="connsiteY0" fmla="*/ 45057 h 90114"/>
                <a:gd name="connsiteX1" fmla="*/ 47763 w 95526"/>
                <a:gd name="connsiteY1" fmla="*/ 90115 h 90114"/>
                <a:gd name="connsiteX2" fmla="*/ 95527 w 95526"/>
                <a:gd name="connsiteY2" fmla="*/ 45057 h 90114"/>
                <a:gd name="connsiteX3" fmla="*/ 47763 w 95526"/>
                <a:gd name="connsiteY3" fmla="*/ 0 h 90114"/>
                <a:gd name="connsiteX4" fmla="*/ 0 w 95526"/>
                <a:gd name="connsiteY4" fmla="*/ 45057 h 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" h="90114">
                  <a:moveTo>
                    <a:pt x="0" y="45057"/>
                  </a:moveTo>
                  <a:cubicBezTo>
                    <a:pt x="0" y="69954"/>
                    <a:pt x="21379" y="90115"/>
                    <a:pt x="47763" y="90115"/>
                  </a:cubicBezTo>
                  <a:cubicBezTo>
                    <a:pt x="74148" y="90115"/>
                    <a:pt x="95527" y="69954"/>
                    <a:pt x="95527" y="45057"/>
                  </a:cubicBezTo>
                  <a:cubicBezTo>
                    <a:pt x="95527" y="20161"/>
                    <a:pt x="74148" y="0"/>
                    <a:pt x="47763" y="0"/>
                  </a:cubicBezTo>
                  <a:cubicBezTo>
                    <a:pt x="21379" y="135"/>
                    <a:pt x="0" y="20296"/>
                    <a:pt x="0" y="450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7" name="任意多边形: 形状 1346">
              <a:extLst>
                <a:ext uri="{FF2B5EF4-FFF2-40B4-BE49-F238E27FC236}">
                  <a16:creationId xmlns:a16="http://schemas.microsoft.com/office/drawing/2014/main" id="{355E36E6-360B-48D9-A21B-27BCB41A6E84}"/>
                </a:ext>
              </a:extLst>
            </p:cNvPr>
            <p:cNvSpPr/>
            <p:nvPr/>
          </p:nvSpPr>
          <p:spPr>
            <a:xfrm>
              <a:off x="-726822" y="1946807"/>
              <a:ext cx="94715" cy="89302"/>
            </a:xfrm>
            <a:custGeom>
              <a:avLst/>
              <a:gdLst>
                <a:gd name="connsiteX0" fmla="*/ 0 w 94715"/>
                <a:gd name="connsiteY0" fmla="*/ 44651 h 89302"/>
                <a:gd name="connsiteX1" fmla="*/ 47357 w 94715"/>
                <a:gd name="connsiteY1" fmla="*/ 89303 h 89302"/>
                <a:gd name="connsiteX2" fmla="*/ 94715 w 94715"/>
                <a:gd name="connsiteY2" fmla="*/ 44651 h 89302"/>
                <a:gd name="connsiteX3" fmla="*/ 47357 w 94715"/>
                <a:gd name="connsiteY3" fmla="*/ 0 h 89302"/>
                <a:gd name="connsiteX4" fmla="*/ 0 w 94715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5" h="89302">
                  <a:moveTo>
                    <a:pt x="0" y="44651"/>
                  </a:moveTo>
                  <a:cubicBezTo>
                    <a:pt x="0" y="69277"/>
                    <a:pt x="21243" y="89303"/>
                    <a:pt x="47357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5"/>
                    <a:pt x="73472" y="0"/>
                    <a:pt x="47357" y="0"/>
                  </a:cubicBezTo>
                  <a:cubicBezTo>
                    <a:pt x="21108" y="0"/>
                    <a:pt x="0" y="20025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8" name="任意多边形: 形状 1347">
              <a:extLst>
                <a:ext uri="{FF2B5EF4-FFF2-40B4-BE49-F238E27FC236}">
                  <a16:creationId xmlns:a16="http://schemas.microsoft.com/office/drawing/2014/main" id="{8075188E-795B-4454-BAD5-FFFC00C61CD7}"/>
                </a:ext>
              </a:extLst>
            </p:cNvPr>
            <p:cNvSpPr/>
            <p:nvPr/>
          </p:nvSpPr>
          <p:spPr>
            <a:xfrm>
              <a:off x="-724793" y="2089962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9" name="任意多边形: 形状 1348">
              <a:extLst>
                <a:ext uri="{FF2B5EF4-FFF2-40B4-BE49-F238E27FC236}">
                  <a16:creationId xmlns:a16="http://schemas.microsoft.com/office/drawing/2014/main" id="{B23A03FF-C38F-492A-A858-347B87B2E841}"/>
                </a:ext>
              </a:extLst>
            </p:cNvPr>
            <p:cNvSpPr/>
            <p:nvPr/>
          </p:nvSpPr>
          <p:spPr>
            <a:xfrm>
              <a:off x="-724387" y="2231493"/>
              <a:ext cx="89573" cy="84431"/>
            </a:xfrm>
            <a:custGeom>
              <a:avLst/>
              <a:gdLst>
                <a:gd name="connsiteX0" fmla="*/ 0 w 89573"/>
                <a:gd name="connsiteY0" fmla="*/ 42216 h 84431"/>
                <a:gd name="connsiteX1" fmla="*/ 44787 w 89573"/>
                <a:gd name="connsiteY1" fmla="*/ 84432 h 84431"/>
                <a:gd name="connsiteX2" fmla="*/ 89573 w 89573"/>
                <a:gd name="connsiteY2" fmla="*/ 42216 h 84431"/>
                <a:gd name="connsiteX3" fmla="*/ 44787 w 89573"/>
                <a:gd name="connsiteY3" fmla="*/ 0 h 84431"/>
                <a:gd name="connsiteX4" fmla="*/ 0 w 89573"/>
                <a:gd name="connsiteY4" fmla="*/ 42216 h 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1">
                  <a:moveTo>
                    <a:pt x="0" y="42216"/>
                  </a:moveTo>
                  <a:cubicBezTo>
                    <a:pt x="0" y="65624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6"/>
                  </a:cubicBezTo>
                  <a:cubicBezTo>
                    <a:pt x="89573" y="18808"/>
                    <a:pt x="69548" y="0"/>
                    <a:pt x="44787" y="0"/>
                  </a:cubicBezTo>
                  <a:cubicBezTo>
                    <a:pt x="20025" y="0"/>
                    <a:pt x="0" y="18943"/>
                    <a:pt x="0" y="422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0" name="任意多边形: 形状 1349">
              <a:extLst>
                <a:ext uri="{FF2B5EF4-FFF2-40B4-BE49-F238E27FC236}">
                  <a16:creationId xmlns:a16="http://schemas.microsoft.com/office/drawing/2014/main" id="{0664CC33-35E8-4368-8AE6-6C44BB0E8819}"/>
                </a:ext>
              </a:extLst>
            </p:cNvPr>
            <p:cNvSpPr/>
            <p:nvPr/>
          </p:nvSpPr>
          <p:spPr>
            <a:xfrm>
              <a:off x="-723169" y="2373701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135"/>
                    <a:pt x="0" y="18537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1" name="任意多边形: 形状 1350">
              <a:extLst>
                <a:ext uri="{FF2B5EF4-FFF2-40B4-BE49-F238E27FC236}">
                  <a16:creationId xmlns:a16="http://schemas.microsoft.com/office/drawing/2014/main" id="{97B03C8A-46A6-45C5-BAC8-F6711DD4B1F3}"/>
                </a:ext>
              </a:extLst>
            </p:cNvPr>
            <p:cNvSpPr/>
            <p:nvPr/>
          </p:nvSpPr>
          <p:spPr>
            <a:xfrm>
              <a:off x="-721545" y="2516585"/>
              <a:ext cx="83890" cy="79020"/>
            </a:xfrm>
            <a:custGeom>
              <a:avLst/>
              <a:gdLst>
                <a:gd name="connsiteX0" fmla="*/ 0 w 83890"/>
                <a:gd name="connsiteY0" fmla="*/ 39510 h 79020"/>
                <a:gd name="connsiteX1" fmla="*/ 41945 w 83890"/>
                <a:gd name="connsiteY1" fmla="*/ 79020 h 79020"/>
                <a:gd name="connsiteX2" fmla="*/ 83890 w 83890"/>
                <a:gd name="connsiteY2" fmla="*/ 39510 h 79020"/>
                <a:gd name="connsiteX3" fmla="*/ 41945 w 83890"/>
                <a:gd name="connsiteY3" fmla="*/ 1 h 79020"/>
                <a:gd name="connsiteX4" fmla="*/ 0 w 83890"/>
                <a:gd name="connsiteY4" fmla="*/ 39510 h 7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20">
                  <a:moveTo>
                    <a:pt x="0" y="39510"/>
                  </a:moveTo>
                  <a:cubicBezTo>
                    <a:pt x="0" y="61295"/>
                    <a:pt x="18808" y="79020"/>
                    <a:pt x="41945" y="79020"/>
                  </a:cubicBezTo>
                  <a:cubicBezTo>
                    <a:pt x="65083" y="79020"/>
                    <a:pt x="83890" y="61295"/>
                    <a:pt x="83890" y="39510"/>
                  </a:cubicBezTo>
                  <a:cubicBezTo>
                    <a:pt x="83890" y="17726"/>
                    <a:pt x="65083" y="1"/>
                    <a:pt x="41945" y="1"/>
                  </a:cubicBezTo>
                  <a:cubicBezTo>
                    <a:pt x="18808" y="-135"/>
                    <a:pt x="0" y="17591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2" name="任意多边形: 形状 1351">
              <a:extLst>
                <a:ext uri="{FF2B5EF4-FFF2-40B4-BE49-F238E27FC236}">
                  <a16:creationId xmlns:a16="http://schemas.microsoft.com/office/drawing/2014/main" id="{38587E3D-0AA3-441C-B5D8-BBF10E30BDF2}"/>
                </a:ext>
              </a:extLst>
            </p:cNvPr>
            <p:cNvSpPr/>
            <p:nvPr/>
          </p:nvSpPr>
          <p:spPr>
            <a:xfrm>
              <a:off x="-721139" y="2658116"/>
              <a:ext cx="83078" cy="78208"/>
            </a:xfrm>
            <a:custGeom>
              <a:avLst/>
              <a:gdLst>
                <a:gd name="connsiteX0" fmla="*/ 0 w 83078"/>
                <a:gd name="connsiteY0" fmla="*/ 39105 h 78208"/>
                <a:gd name="connsiteX1" fmla="*/ 41539 w 83078"/>
                <a:gd name="connsiteY1" fmla="*/ 78208 h 78208"/>
                <a:gd name="connsiteX2" fmla="*/ 83079 w 83078"/>
                <a:gd name="connsiteY2" fmla="*/ 39105 h 78208"/>
                <a:gd name="connsiteX3" fmla="*/ 41539 w 83078"/>
                <a:gd name="connsiteY3" fmla="*/ 1 h 78208"/>
                <a:gd name="connsiteX4" fmla="*/ 0 w 83078"/>
                <a:gd name="connsiteY4" fmla="*/ 39105 h 7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8">
                  <a:moveTo>
                    <a:pt x="0" y="39105"/>
                  </a:moveTo>
                  <a:cubicBezTo>
                    <a:pt x="0" y="60754"/>
                    <a:pt x="18537" y="78208"/>
                    <a:pt x="41539" y="78208"/>
                  </a:cubicBezTo>
                  <a:cubicBezTo>
                    <a:pt x="64406" y="78208"/>
                    <a:pt x="83079" y="60619"/>
                    <a:pt x="83079" y="39105"/>
                  </a:cubicBezTo>
                  <a:cubicBezTo>
                    <a:pt x="83079" y="17591"/>
                    <a:pt x="64542" y="1"/>
                    <a:pt x="41539" y="1"/>
                  </a:cubicBezTo>
                  <a:cubicBezTo>
                    <a:pt x="18672" y="-134"/>
                    <a:pt x="0" y="17456"/>
                    <a:pt x="0" y="391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3" name="任意多边形: 形状 1352">
              <a:extLst>
                <a:ext uri="{FF2B5EF4-FFF2-40B4-BE49-F238E27FC236}">
                  <a16:creationId xmlns:a16="http://schemas.microsoft.com/office/drawing/2014/main" id="{1B4CDF90-4750-4E49-ABA5-BAD5FFABC285}"/>
                </a:ext>
              </a:extLst>
            </p:cNvPr>
            <p:cNvSpPr/>
            <p:nvPr/>
          </p:nvSpPr>
          <p:spPr>
            <a:xfrm>
              <a:off x="-719786" y="2800325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4" name="任意多边形: 形状 1353">
              <a:extLst>
                <a:ext uri="{FF2B5EF4-FFF2-40B4-BE49-F238E27FC236}">
                  <a16:creationId xmlns:a16="http://schemas.microsoft.com/office/drawing/2014/main" id="{27FFAD2B-83E3-4D47-9740-4FF7F983485C}"/>
                </a:ext>
              </a:extLst>
            </p:cNvPr>
            <p:cNvSpPr/>
            <p:nvPr/>
          </p:nvSpPr>
          <p:spPr>
            <a:xfrm>
              <a:off x="-718569" y="2942668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8 w 77936"/>
                <a:gd name="connsiteY1" fmla="*/ 73607 h 73607"/>
                <a:gd name="connsiteX2" fmla="*/ 77937 w 77936"/>
                <a:gd name="connsiteY2" fmla="*/ 36804 h 73607"/>
                <a:gd name="connsiteX3" fmla="*/ 38968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8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8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5" name="任意多边形: 形状 1354">
              <a:extLst>
                <a:ext uri="{FF2B5EF4-FFF2-40B4-BE49-F238E27FC236}">
                  <a16:creationId xmlns:a16="http://schemas.microsoft.com/office/drawing/2014/main" id="{06A59020-DD00-4CCB-8103-E8622C4D6EA2}"/>
                </a:ext>
              </a:extLst>
            </p:cNvPr>
            <p:cNvSpPr/>
            <p:nvPr/>
          </p:nvSpPr>
          <p:spPr>
            <a:xfrm>
              <a:off x="-717757" y="3084605"/>
              <a:ext cx="76313" cy="71983"/>
            </a:xfrm>
            <a:custGeom>
              <a:avLst/>
              <a:gdLst>
                <a:gd name="connsiteX0" fmla="*/ 0 w 76313"/>
                <a:gd name="connsiteY0" fmla="*/ 35991 h 71983"/>
                <a:gd name="connsiteX1" fmla="*/ 38157 w 76313"/>
                <a:gd name="connsiteY1" fmla="*/ 71983 h 71983"/>
                <a:gd name="connsiteX2" fmla="*/ 76313 w 76313"/>
                <a:gd name="connsiteY2" fmla="*/ 35991 h 71983"/>
                <a:gd name="connsiteX3" fmla="*/ 38157 w 76313"/>
                <a:gd name="connsiteY3" fmla="*/ 0 h 71983"/>
                <a:gd name="connsiteX4" fmla="*/ 0 w 76313"/>
                <a:gd name="connsiteY4" fmla="*/ 35991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1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1"/>
                  </a:cubicBezTo>
                  <a:cubicBezTo>
                    <a:pt x="76313" y="16101"/>
                    <a:pt x="59265" y="0"/>
                    <a:pt x="38157" y="0"/>
                  </a:cubicBezTo>
                  <a:cubicBezTo>
                    <a:pt x="17049" y="0"/>
                    <a:pt x="0" y="16101"/>
                    <a:pt x="0" y="3599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6" name="任意多边形: 形状 1355">
              <a:extLst>
                <a:ext uri="{FF2B5EF4-FFF2-40B4-BE49-F238E27FC236}">
                  <a16:creationId xmlns:a16="http://schemas.microsoft.com/office/drawing/2014/main" id="{8B9F6DEA-7191-48EF-8BA1-138A8A329B82}"/>
                </a:ext>
              </a:extLst>
            </p:cNvPr>
            <p:cNvSpPr/>
            <p:nvPr/>
          </p:nvSpPr>
          <p:spPr>
            <a:xfrm>
              <a:off x="-716133" y="3227354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0"/>
                    <a:pt x="0" y="15425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7" name="任意多边形: 形状 1356">
              <a:extLst>
                <a:ext uri="{FF2B5EF4-FFF2-40B4-BE49-F238E27FC236}">
                  <a16:creationId xmlns:a16="http://schemas.microsoft.com/office/drawing/2014/main" id="{C974ECAD-1643-4CA9-9633-4ECB053C2587}"/>
                </a:ext>
              </a:extLst>
            </p:cNvPr>
            <p:cNvSpPr/>
            <p:nvPr/>
          </p:nvSpPr>
          <p:spPr>
            <a:xfrm>
              <a:off x="-715727" y="3368885"/>
              <a:ext cx="72254" cy="68194"/>
            </a:xfrm>
            <a:custGeom>
              <a:avLst/>
              <a:gdLst>
                <a:gd name="connsiteX0" fmla="*/ 0 w 72254"/>
                <a:gd name="connsiteY0" fmla="*/ 34098 h 68194"/>
                <a:gd name="connsiteX1" fmla="*/ 36127 w 72254"/>
                <a:gd name="connsiteY1" fmla="*/ 68195 h 68194"/>
                <a:gd name="connsiteX2" fmla="*/ 72254 w 72254"/>
                <a:gd name="connsiteY2" fmla="*/ 34098 h 68194"/>
                <a:gd name="connsiteX3" fmla="*/ 36127 w 72254"/>
                <a:gd name="connsiteY3" fmla="*/ 0 h 68194"/>
                <a:gd name="connsiteX4" fmla="*/ 0 w 72254"/>
                <a:gd name="connsiteY4" fmla="*/ 34098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8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8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0"/>
                    <a:pt x="0" y="15290"/>
                    <a:pt x="0" y="340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8" name="任意多边形: 形状 1357">
              <a:extLst>
                <a:ext uri="{FF2B5EF4-FFF2-40B4-BE49-F238E27FC236}">
                  <a16:creationId xmlns:a16="http://schemas.microsoft.com/office/drawing/2014/main" id="{F349175A-8CAE-4E6C-AFEE-E94D214B6701}"/>
                </a:ext>
              </a:extLst>
            </p:cNvPr>
            <p:cNvSpPr/>
            <p:nvPr/>
          </p:nvSpPr>
          <p:spPr>
            <a:xfrm>
              <a:off x="-713968" y="3511634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69"/>
                    <a:pt x="15425" y="64947"/>
                    <a:pt x="34503" y="64947"/>
                  </a:cubicBezTo>
                  <a:cubicBezTo>
                    <a:pt x="53582" y="64947"/>
                    <a:pt x="69007" y="50469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478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9" name="任意多边形: 形状 1358">
              <a:extLst>
                <a:ext uri="{FF2B5EF4-FFF2-40B4-BE49-F238E27FC236}">
                  <a16:creationId xmlns:a16="http://schemas.microsoft.com/office/drawing/2014/main" id="{6DC3D9F0-EF8E-4840-A622-1628BE4608C2}"/>
                </a:ext>
              </a:extLst>
            </p:cNvPr>
            <p:cNvSpPr/>
            <p:nvPr/>
          </p:nvSpPr>
          <p:spPr>
            <a:xfrm>
              <a:off x="-713562" y="3653166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5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5"/>
                    <a:pt x="34097" y="64135"/>
                  </a:cubicBezTo>
                  <a:cubicBezTo>
                    <a:pt x="52905" y="64135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0" name="任意多边形: 形状 1359">
              <a:extLst>
                <a:ext uri="{FF2B5EF4-FFF2-40B4-BE49-F238E27FC236}">
                  <a16:creationId xmlns:a16="http://schemas.microsoft.com/office/drawing/2014/main" id="{1937671F-B0E2-4C9E-9FA2-76EDDE754412}"/>
                </a:ext>
              </a:extLst>
            </p:cNvPr>
            <p:cNvSpPr/>
            <p:nvPr/>
          </p:nvSpPr>
          <p:spPr>
            <a:xfrm>
              <a:off x="-712344" y="3795374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0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8" y="61970"/>
                    <a:pt x="32744" y="61970"/>
                  </a:cubicBezTo>
                  <a:cubicBezTo>
                    <a:pt x="50875" y="61970"/>
                    <a:pt x="65489" y="48169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613" y="135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1" name="任意多边形: 形状 1360">
              <a:extLst>
                <a:ext uri="{FF2B5EF4-FFF2-40B4-BE49-F238E27FC236}">
                  <a16:creationId xmlns:a16="http://schemas.microsoft.com/office/drawing/2014/main" id="{3F916AA7-5C46-41DB-8569-05EA62F91948}"/>
                </a:ext>
              </a:extLst>
            </p:cNvPr>
            <p:cNvSpPr/>
            <p:nvPr/>
          </p:nvSpPr>
          <p:spPr>
            <a:xfrm>
              <a:off x="-711127" y="3937852"/>
              <a:ext cx="63053" cy="59535"/>
            </a:xfrm>
            <a:custGeom>
              <a:avLst/>
              <a:gdLst>
                <a:gd name="connsiteX0" fmla="*/ 0 w 63053"/>
                <a:gd name="connsiteY0" fmla="*/ 29767 h 59535"/>
                <a:gd name="connsiteX1" fmla="*/ 31527 w 63053"/>
                <a:gd name="connsiteY1" fmla="*/ 59535 h 59535"/>
                <a:gd name="connsiteX2" fmla="*/ 63053 w 63053"/>
                <a:gd name="connsiteY2" fmla="*/ 29767 h 59535"/>
                <a:gd name="connsiteX3" fmla="*/ 31527 w 63053"/>
                <a:gd name="connsiteY3" fmla="*/ 0 h 59535"/>
                <a:gd name="connsiteX4" fmla="*/ 0 w 63053"/>
                <a:gd name="connsiteY4" fmla="*/ 29767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7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7"/>
                  </a:cubicBezTo>
                  <a:cubicBezTo>
                    <a:pt x="63053" y="13395"/>
                    <a:pt x="48981" y="0"/>
                    <a:pt x="31527" y="0"/>
                  </a:cubicBezTo>
                  <a:cubicBezTo>
                    <a:pt x="14207" y="0"/>
                    <a:pt x="0" y="13260"/>
                    <a:pt x="0" y="297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2" name="任意多边形: 形状 1361">
              <a:extLst>
                <a:ext uri="{FF2B5EF4-FFF2-40B4-BE49-F238E27FC236}">
                  <a16:creationId xmlns:a16="http://schemas.microsoft.com/office/drawing/2014/main" id="{EA6D96E2-D6FF-4CB1-919E-96714849E7E3}"/>
                </a:ext>
              </a:extLst>
            </p:cNvPr>
            <p:cNvSpPr/>
            <p:nvPr/>
          </p:nvSpPr>
          <p:spPr>
            <a:xfrm>
              <a:off x="-710315" y="4079789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3" name="任意多边形: 形状 1362">
              <a:extLst>
                <a:ext uri="{FF2B5EF4-FFF2-40B4-BE49-F238E27FC236}">
                  <a16:creationId xmlns:a16="http://schemas.microsoft.com/office/drawing/2014/main" id="{B5FE7D79-3936-4E85-BA7B-DAB0BB1623E3}"/>
                </a:ext>
              </a:extLst>
            </p:cNvPr>
            <p:cNvSpPr/>
            <p:nvPr/>
          </p:nvSpPr>
          <p:spPr>
            <a:xfrm>
              <a:off x="-709097" y="4222132"/>
              <a:ext cx="58993" cy="55476"/>
            </a:xfrm>
            <a:custGeom>
              <a:avLst/>
              <a:gdLst>
                <a:gd name="connsiteX0" fmla="*/ 0 w 58993"/>
                <a:gd name="connsiteY0" fmla="*/ 27738 h 55476"/>
                <a:gd name="connsiteX1" fmla="*/ 29497 w 58993"/>
                <a:gd name="connsiteY1" fmla="*/ 55476 h 55476"/>
                <a:gd name="connsiteX2" fmla="*/ 58994 w 58993"/>
                <a:gd name="connsiteY2" fmla="*/ 27738 h 55476"/>
                <a:gd name="connsiteX3" fmla="*/ 29497 w 58993"/>
                <a:gd name="connsiteY3" fmla="*/ 0 h 55476"/>
                <a:gd name="connsiteX4" fmla="*/ 0 w 58993"/>
                <a:gd name="connsiteY4" fmla="*/ 27738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260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4" name="任意多边形: 形状 1363">
              <a:extLst>
                <a:ext uri="{FF2B5EF4-FFF2-40B4-BE49-F238E27FC236}">
                  <a16:creationId xmlns:a16="http://schemas.microsoft.com/office/drawing/2014/main" id="{34E7B1AC-6880-4A38-B7D3-DF1B5278C687}"/>
                </a:ext>
              </a:extLst>
            </p:cNvPr>
            <p:cNvSpPr/>
            <p:nvPr/>
          </p:nvSpPr>
          <p:spPr>
            <a:xfrm>
              <a:off x="-708150" y="4363934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0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719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5" name="任意多边形: 形状 1364">
              <a:extLst>
                <a:ext uri="{FF2B5EF4-FFF2-40B4-BE49-F238E27FC236}">
                  <a16:creationId xmlns:a16="http://schemas.microsoft.com/office/drawing/2014/main" id="{9147990C-5457-4A18-B875-67DCA287EB20}"/>
                </a:ext>
              </a:extLst>
            </p:cNvPr>
            <p:cNvSpPr/>
            <p:nvPr/>
          </p:nvSpPr>
          <p:spPr>
            <a:xfrm>
              <a:off x="-707338" y="4506006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8"/>
                    <a:pt x="12448" y="52499"/>
                    <a:pt x="27873" y="52499"/>
                  </a:cubicBezTo>
                  <a:cubicBezTo>
                    <a:pt x="43298" y="52499"/>
                    <a:pt x="55747" y="40728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636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6" name="任意多边形: 形状 1365">
              <a:extLst>
                <a:ext uri="{FF2B5EF4-FFF2-40B4-BE49-F238E27FC236}">
                  <a16:creationId xmlns:a16="http://schemas.microsoft.com/office/drawing/2014/main" id="{9274B642-956A-49EE-8CF3-2AEB6DF7DF05}"/>
                </a:ext>
              </a:extLst>
            </p:cNvPr>
            <p:cNvSpPr/>
            <p:nvPr/>
          </p:nvSpPr>
          <p:spPr>
            <a:xfrm>
              <a:off x="-706526" y="4647944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6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6"/>
                    <a:pt x="26926" y="50876"/>
                  </a:cubicBezTo>
                  <a:cubicBezTo>
                    <a:pt x="41810" y="50876"/>
                    <a:pt x="53852" y="39510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7" name="任意多边形: 形状 1366">
              <a:extLst>
                <a:ext uri="{FF2B5EF4-FFF2-40B4-BE49-F238E27FC236}">
                  <a16:creationId xmlns:a16="http://schemas.microsoft.com/office/drawing/2014/main" id="{4D812247-C897-441C-B644-77882D234987}"/>
                </a:ext>
              </a:extLst>
            </p:cNvPr>
            <p:cNvSpPr/>
            <p:nvPr/>
          </p:nvSpPr>
          <p:spPr>
            <a:xfrm>
              <a:off x="-705309" y="4790287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4"/>
                    <a:pt x="39916" y="0"/>
                    <a:pt x="25708" y="0"/>
                  </a:cubicBezTo>
                  <a:cubicBezTo>
                    <a:pt x="11501" y="0"/>
                    <a:pt x="0" y="10824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8" name="任意多边形: 形状 1367">
              <a:extLst>
                <a:ext uri="{FF2B5EF4-FFF2-40B4-BE49-F238E27FC236}">
                  <a16:creationId xmlns:a16="http://schemas.microsoft.com/office/drawing/2014/main" id="{7EF72EB7-3929-48AE-ACAA-366470D493DF}"/>
                </a:ext>
              </a:extLst>
            </p:cNvPr>
            <p:cNvSpPr/>
            <p:nvPr/>
          </p:nvSpPr>
          <p:spPr>
            <a:xfrm>
              <a:off x="-704903" y="4931818"/>
              <a:ext cx="50604" cy="47627"/>
            </a:xfrm>
            <a:custGeom>
              <a:avLst/>
              <a:gdLst>
                <a:gd name="connsiteX0" fmla="*/ 0 w 50604"/>
                <a:gd name="connsiteY0" fmla="*/ 23814 h 47627"/>
                <a:gd name="connsiteX1" fmla="*/ 25302 w 50604"/>
                <a:gd name="connsiteY1" fmla="*/ 47628 h 47627"/>
                <a:gd name="connsiteX2" fmla="*/ 50605 w 50604"/>
                <a:gd name="connsiteY2" fmla="*/ 23814 h 47627"/>
                <a:gd name="connsiteX3" fmla="*/ 25302 w 50604"/>
                <a:gd name="connsiteY3" fmla="*/ 0 h 47627"/>
                <a:gd name="connsiteX4" fmla="*/ 0 w 50604"/>
                <a:gd name="connsiteY4" fmla="*/ 2381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7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9" name="任意多边形: 形状 1368">
              <a:extLst>
                <a:ext uri="{FF2B5EF4-FFF2-40B4-BE49-F238E27FC236}">
                  <a16:creationId xmlns:a16="http://schemas.microsoft.com/office/drawing/2014/main" id="{6D12ECBE-DFAE-4F1E-8703-4856F0DD6FCF}"/>
                </a:ext>
              </a:extLst>
            </p:cNvPr>
            <p:cNvSpPr/>
            <p:nvPr/>
          </p:nvSpPr>
          <p:spPr>
            <a:xfrm>
              <a:off x="-703685" y="5074026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135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0" name="任意多边形: 形状 1369">
              <a:extLst>
                <a:ext uri="{FF2B5EF4-FFF2-40B4-BE49-F238E27FC236}">
                  <a16:creationId xmlns:a16="http://schemas.microsoft.com/office/drawing/2014/main" id="{E67F2088-4CB7-46B9-9EE6-E673917D0D1B}"/>
                </a:ext>
              </a:extLst>
            </p:cNvPr>
            <p:cNvSpPr/>
            <p:nvPr/>
          </p:nvSpPr>
          <p:spPr>
            <a:xfrm>
              <a:off x="-702873" y="5216098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742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1" name="任意多边形: 形状 1370">
              <a:extLst>
                <a:ext uri="{FF2B5EF4-FFF2-40B4-BE49-F238E27FC236}">
                  <a16:creationId xmlns:a16="http://schemas.microsoft.com/office/drawing/2014/main" id="{7B523259-916B-48E1-9B58-988C1E1A762D}"/>
                </a:ext>
              </a:extLst>
            </p:cNvPr>
            <p:cNvSpPr/>
            <p:nvPr/>
          </p:nvSpPr>
          <p:spPr>
            <a:xfrm>
              <a:off x="-701926" y="5358036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774" y="42216"/>
                    <a:pt x="44922" y="32744"/>
                    <a:pt x="44922" y="21108"/>
                  </a:cubicBezTo>
                  <a:cubicBezTo>
                    <a:pt x="44922" y="9472"/>
                    <a:pt x="34909" y="0"/>
                    <a:pt x="22461" y="0"/>
                  </a:cubicBezTo>
                  <a:cubicBezTo>
                    <a:pt x="10013" y="0"/>
                    <a:pt x="0" y="9472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2" name="任意多边形: 形状 1371">
              <a:extLst>
                <a:ext uri="{FF2B5EF4-FFF2-40B4-BE49-F238E27FC236}">
                  <a16:creationId xmlns:a16="http://schemas.microsoft.com/office/drawing/2014/main" id="{2B742E69-699C-4C2F-A5B9-F1DF68DB95C0}"/>
                </a:ext>
              </a:extLst>
            </p:cNvPr>
            <p:cNvSpPr/>
            <p:nvPr/>
          </p:nvSpPr>
          <p:spPr>
            <a:xfrm>
              <a:off x="-701114" y="5499973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7"/>
                    <a:pt x="9607" y="40592"/>
                    <a:pt x="21649" y="40592"/>
                  </a:cubicBezTo>
                  <a:cubicBezTo>
                    <a:pt x="33556" y="40592"/>
                    <a:pt x="43298" y="31527"/>
                    <a:pt x="43298" y="20296"/>
                  </a:cubicBezTo>
                  <a:cubicBezTo>
                    <a:pt x="43298" y="9066"/>
                    <a:pt x="33691" y="0"/>
                    <a:pt x="21649" y="0"/>
                  </a:cubicBezTo>
                  <a:cubicBezTo>
                    <a:pt x="9607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3" name="任意多边形: 形状 1372">
              <a:extLst>
                <a:ext uri="{FF2B5EF4-FFF2-40B4-BE49-F238E27FC236}">
                  <a16:creationId xmlns:a16="http://schemas.microsoft.com/office/drawing/2014/main" id="{33AD8503-EEF0-4631-8563-618DABFF6322}"/>
                </a:ext>
              </a:extLst>
            </p:cNvPr>
            <p:cNvSpPr/>
            <p:nvPr/>
          </p:nvSpPr>
          <p:spPr>
            <a:xfrm>
              <a:off x="-700708" y="564136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5"/>
                    <a:pt x="32744" y="0"/>
                    <a:pt x="21108" y="0"/>
                  </a:cubicBezTo>
                  <a:cubicBezTo>
                    <a:pt x="9472" y="135"/>
                    <a:pt x="0" y="9065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4" name="任意多边形: 形状 1373">
              <a:extLst>
                <a:ext uri="{FF2B5EF4-FFF2-40B4-BE49-F238E27FC236}">
                  <a16:creationId xmlns:a16="http://schemas.microsoft.com/office/drawing/2014/main" id="{609E9BE0-3117-41D8-8DFA-7D076D012F41}"/>
                </a:ext>
              </a:extLst>
            </p:cNvPr>
            <p:cNvSpPr/>
            <p:nvPr/>
          </p:nvSpPr>
          <p:spPr>
            <a:xfrm>
              <a:off x="-699490" y="5783712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524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5" name="任意多边形: 形状 1374">
              <a:extLst>
                <a:ext uri="{FF2B5EF4-FFF2-40B4-BE49-F238E27FC236}">
                  <a16:creationId xmlns:a16="http://schemas.microsoft.com/office/drawing/2014/main" id="{EF6FA651-D54A-423E-BCB5-F38EB8AF6EF4}"/>
                </a:ext>
              </a:extLst>
            </p:cNvPr>
            <p:cNvSpPr/>
            <p:nvPr/>
          </p:nvSpPr>
          <p:spPr>
            <a:xfrm>
              <a:off x="-698678" y="5925785"/>
              <a:ext cx="38156" cy="35991"/>
            </a:xfrm>
            <a:custGeom>
              <a:avLst/>
              <a:gdLst>
                <a:gd name="connsiteX0" fmla="*/ 0 w 38156"/>
                <a:gd name="connsiteY0" fmla="*/ 17995 h 35991"/>
                <a:gd name="connsiteX1" fmla="*/ 19078 w 38156"/>
                <a:gd name="connsiteY1" fmla="*/ 35991 h 35991"/>
                <a:gd name="connsiteX2" fmla="*/ 38157 w 38156"/>
                <a:gd name="connsiteY2" fmla="*/ 17995 h 35991"/>
                <a:gd name="connsiteX3" fmla="*/ 19078 w 38156"/>
                <a:gd name="connsiteY3" fmla="*/ 0 h 35991"/>
                <a:gd name="connsiteX4" fmla="*/ 0 w 38156"/>
                <a:gd name="connsiteY4" fmla="*/ 17995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5"/>
                  </a:moveTo>
                  <a:cubicBezTo>
                    <a:pt x="0" y="27873"/>
                    <a:pt x="8524" y="35991"/>
                    <a:pt x="19078" y="35991"/>
                  </a:cubicBezTo>
                  <a:cubicBezTo>
                    <a:pt x="29632" y="35991"/>
                    <a:pt x="38157" y="27873"/>
                    <a:pt x="38157" y="17995"/>
                  </a:cubicBezTo>
                  <a:cubicBezTo>
                    <a:pt x="38157" y="7983"/>
                    <a:pt x="29632" y="0"/>
                    <a:pt x="19078" y="0"/>
                  </a:cubicBezTo>
                  <a:cubicBezTo>
                    <a:pt x="8524" y="0"/>
                    <a:pt x="0" y="7983"/>
                    <a:pt x="0" y="179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6" name="任意多边形: 形状 1375">
              <a:extLst>
                <a:ext uri="{FF2B5EF4-FFF2-40B4-BE49-F238E27FC236}">
                  <a16:creationId xmlns:a16="http://schemas.microsoft.com/office/drawing/2014/main" id="{659C07EB-E5F3-44D8-A10A-282C4A7FB94B}"/>
                </a:ext>
              </a:extLst>
            </p:cNvPr>
            <p:cNvSpPr/>
            <p:nvPr/>
          </p:nvSpPr>
          <p:spPr>
            <a:xfrm>
              <a:off x="-697867" y="6067722"/>
              <a:ext cx="36532" cy="34367"/>
            </a:xfrm>
            <a:custGeom>
              <a:avLst/>
              <a:gdLst>
                <a:gd name="connsiteX0" fmla="*/ 0 w 36532"/>
                <a:gd name="connsiteY0" fmla="*/ 17183 h 34367"/>
                <a:gd name="connsiteX1" fmla="*/ 18266 w 36532"/>
                <a:gd name="connsiteY1" fmla="*/ 34368 h 34367"/>
                <a:gd name="connsiteX2" fmla="*/ 36533 w 36532"/>
                <a:gd name="connsiteY2" fmla="*/ 17183 h 34367"/>
                <a:gd name="connsiteX3" fmla="*/ 18266 w 36532"/>
                <a:gd name="connsiteY3" fmla="*/ 0 h 34367"/>
                <a:gd name="connsiteX4" fmla="*/ 0 w 36532"/>
                <a:gd name="connsiteY4" fmla="*/ 17183 h 3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7">
                  <a:moveTo>
                    <a:pt x="0" y="17183"/>
                  </a:moveTo>
                  <a:cubicBezTo>
                    <a:pt x="0" y="26655"/>
                    <a:pt x="8118" y="34368"/>
                    <a:pt x="18266" y="34368"/>
                  </a:cubicBezTo>
                  <a:cubicBezTo>
                    <a:pt x="28415" y="34368"/>
                    <a:pt x="36533" y="26655"/>
                    <a:pt x="36533" y="17183"/>
                  </a:cubicBezTo>
                  <a:cubicBezTo>
                    <a:pt x="36533" y="7713"/>
                    <a:pt x="28415" y="0"/>
                    <a:pt x="18266" y="0"/>
                  </a:cubicBezTo>
                  <a:cubicBezTo>
                    <a:pt x="8254" y="0"/>
                    <a:pt x="0" y="7713"/>
                    <a:pt x="0" y="171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7" name="任意多边形: 形状 1376">
              <a:extLst>
                <a:ext uri="{FF2B5EF4-FFF2-40B4-BE49-F238E27FC236}">
                  <a16:creationId xmlns:a16="http://schemas.microsoft.com/office/drawing/2014/main" id="{FE6039C7-DDB8-46A2-B028-035D687CCF7C}"/>
                </a:ext>
              </a:extLst>
            </p:cNvPr>
            <p:cNvSpPr/>
            <p:nvPr/>
          </p:nvSpPr>
          <p:spPr>
            <a:xfrm>
              <a:off x="-697055" y="6209523"/>
              <a:ext cx="34909" cy="33014"/>
            </a:xfrm>
            <a:custGeom>
              <a:avLst/>
              <a:gdLst>
                <a:gd name="connsiteX0" fmla="*/ 0 w 34909"/>
                <a:gd name="connsiteY0" fmla="*/ 16508 h 33014"/>
                <a:gd name="connsiteX1" fmla="*/ 17455 w 34909"/>
                <a:gd name="connsiteY1" fmla="*/ 33015 h 33014"/>
                <a:gd name="connsiteX2" fmla="*/ 34909 w 34909"/>
                <a:gd name="connsiteY2" fmla="*/ 16508 h 33014"/>
                <a:gd name="connsiteX3" fmla="*/ 17455 w 34909"/>
                <a:gd name="connsiteY3" fmla="*/ 0 h 33014"/>
                <a:gd name="connsiteX4" fmla="*/ 0 w 34909"/>
                <a:gd name="connsiteY4" fmla="*/ 16508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0" y="16508"/>
                  </a:moveTo>
                  <a:cubicBezTo>
                    <a:pt x="0" y="25573"/>
                    <a:pt x="7848" y="33015"/>
                    <a:pt x="17455" y="33015"/>
                  </a:cubicBezTo>
                  <a:cubicBezTo>
                    <a:pt x="27061" y="33015"/>
                    <a:pt x="34909" y="25709"/>
                    <a:pt x="34909" y="16508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848" y="135"/>
                    <a:pt x="0" y="7442"/>
                    <a:pt x="0" y="165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8" name="任意多边形: 形状 1377">
              <a:extLst>
                <a:ext uri="{FF2B5EF4-FFF2-40B4-BE49-F238E27FC236}">
                  <a16:creationId xmlns:a16="http://schemas.microsoft.com/office/drawing/2014/main" id="{464A0D47-C91E-49E2-82F9-C8A585D0FBA2}"/>
                </a:ext>
              </a:extLst>
            </p:cNvPr>
            <p:cNvSpPr/>
            <p:nvPr/>
          </p:nvSpPr>
          <p:spPr>
            <a:xfrm>
              <a:off x="-696514" y="6351055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6"/>
                    <a:pt x="7577" y="32203"/>
                    <a:pt x="17049" y="32203"/>
                  </a:cubicBezTo>
                  <a:cubicBezTo>
                    <a:pt x="26385" y="32203"/>
                    <a:pt x="34097" y="25031"/>
                    <a:pt x="34097" y="16102"/>
                  </a:cubicBezTo>
                  <a:cubicBezTo>
                    <a:pt x="34097" y="7306"/>
                    <a:pt x="26520" y="0"/>
                    <a:pt x="17049" y="0"/>
                  </a:cubicBezTo>
                  <a:cubicBezTo>
                    <a:pt x="7577" y="135"/>
                    <a:pt x="0" y="7306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9" name="任意多边形: 形状 1378">
              <a:extLst>
                <a:ext uri="{FF2B5EF4-FFF2-40B4-BE49-F238E27FC236}">
                  <a16:creationId xmlns:a16="http://schemas.microsoft.com/office/drawing/2014/main" id="{72EA8FAF-E64D-475F-BD3A-BEBBF1097D80}"/>
                </a:ext>
              </a:extLst>
            </p:cNvPr>
            <p:cNvSpPr/>
            <p:nvPr/>
          </p:nvSpPr>
          <p:spPr>
            <a:xfrm>
              <a:off x="-696108" y="6492721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0" name="任意多边形: 形状 1379">
              <a:extLst>
                <a:ext uri="{FF2B5EF4-FFF2-40B4-BE49-F238E27FC236}">
                  <a16:creationId xmlns:a16="http://schemas.microsoft.com/office/drawing/2014/main" id="{880E69EC-8499-4EDB-92E8-84558B676025}"/>
                </a:ext>
              </a:extLst>
            </p:cNvPr>
            <p:cNvSpPr/>
            <p:nvPr/>
          </p:nvSpPr>
          <p:spPr>
            <a:xfrm>
              <a:off x="-695296" y="6634658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1"/>
                    <a:pt x="24626" y="0"/>
                    <a:pt x="15831" y="0"/>
                  </a:cubicBezTo>
                  <a:cubicBezTo>
                    <a:pt x="7036" y="0"/>
                    <a:pt x="0" y="6631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1" name="任意多边形: 形状 1380">
              <a:extLst>
                <a:ext uri="{FF2B5EF4-FFF2-40B4-BE49-F238E27FC236}">
                  <a16:creationId xmlns:a16="http://schemas.microsoft.com/office/drawing/2014/main" id="{5BCCF25D-2F34-43BE-9A32-75A794A9C8FD}"/>
                </a:ext>
              </a:extLst>
            </p:cNvPr>
            <p:cNvSpPr/>
            <p:nvPr/>
          </p:nvSpPr>
          <p:spPr>
            <a:xfrm>
              <a:off x="-694484" y="677659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3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3"/>
                    <a:pt x="14884" y="28143"/>
                  </a:cubicBezTo>
                  <a:cubicBezTo>
                    <a:pt x="23138" y="28143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2" name="任意多边形: 形状 1381">
              <a:extLst>
                <a:ext uri="{FF2B5EF4-FFF2-40B4-BE49-F238E27FC236}">
                  <a16:creationId xmlns:a16="http://schemas.microsoft.com/office/drawing/2014/main" id="{F60E383A-4397-4D01-97C0-B8D18525A548}"/>
                </a:ext>
              </a:extLst>
            </p:cNvPr>
            <p:cNvSpPr/>
            <p:nvPr/>
          </p:nvSpPr>
          <p:spPr>
            <a:xfrm>
              <a:off x="-693672" y="6918533"/>
              <a:ext cx="28143" cy="26519"/>
            </a:xfrm>
            <a:custGeom>
              <a:avLst/>
              <a:gdLst>
                <a:gd name="connsiteX0" fmla="*/ 0 w 28143"/>
                <a:gd name="connsiteY0" fmla="*/ 13260 h 26519"/>
                <a:gd name="connsiteX1" fmla="*/ 14072 w 28143"/>
                <a:gd name="connsiteY1" fmla="*/ 26520 h 26519"/>
                <a:gd name="connsiteX2" fmla="*/ 28144 w 28143"/>
                <a:gd name="connsiteY2" fmla="*/ 13260 h 26519"/>
                <a:gd name="connsiteX3" fmla="*/ 14072 w 28143"/>
                <a:gd name="connsiteY3" fmla="*/ 0 h 26519"/>
                <a:gd name="connsiteX4" fmla="*/ 0 w 28143"/>
                <a:gd name="connsiteY4" fmla="*/ 13260 h 2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19">
                  <a:moveTo>
                    <a:pt x="0" y="13260"/>
                  </a:moveTo>
                  <a:cubicBezTo>
                    <a:pt x="0" y="20566"/>
                    <a:pt x="6359" y="26520"/>
                    <a:pt x="14072" y="26520"/>
                  </a:cubicBezTo>
                  <a:cubicBezTo>
                    <a:pt x="21920" y="26520"/>
                    <a:pt x="28144" y="20566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3" name="任意多边形: 形状 1382">
              <a:extLst>
                <a:ext uri="{FF2B5EF4-FFF2-40B4-BE49-F238E27FC236}">
                  <a16:creationId xmlns:a16="http://schemas.microsoft.com/office/drawing/2014/main" id="{98ECF7EE-00C9-47D1-A22A-BC29D63A2CFB}"/>
                </a:ext>
              </a:extLst>
            </p:cNvPr>
            <p:cNvSpPr/>
            <p:nvPr/>
          </p:nvSpPr>
          <p:spPr>
            <a:xfrm>
              <a:off x="-693266" y="7060064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9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6"/>
                    <a:pt x="6089" y="25709"/>
                    <a:pt x="13666" y="25709"/>
                  </a:cubicBezTo>
                  <a:cubicBezTo>
                    <a:pt x="21243" y="25709"/>
                    <a:pt x="27332" y="19891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4" name="任意多边形: 形状 1383">
              <a:extLst>
                <a:ext uri="{FF2B5EF4-FFF2-40B4-BE49-F238E27FC236}">
                  <a16:creationId xmlns:a16="http://schemas.microsoft.com/office/drawing/2014/main" id="{FA0EA872-DA96-46AD-95B8-FC20FA26A134}"/>
                </a:ext>
              </a:extLst>
            </p:cNvPr>
            <p:cNvSpPr/>
            <p:nvPr/>
          </p:nvSpPr>
          <p:spPr>
            <a:xfrm>
              <a:off x="-692454" y="7202001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5" y="24356"/>
                    <a:pt x="25708" y="18943"/>
                    <a:pt x="25708" y="12178"/>
                  </a:cubicBezTo>
                  <a:cubicBezTo>
                    <a:pt x="25708" y="5413"/>
                    <a:pt x="19890" y="0"/>
                    <a:pt x="12854" y="0"/>
                  </a:cubicBezTo>
                  <a:cubicBezTo>
                    <a:pt x="5818" y="0"/>
                    <a:pt x="0" y="5413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sp>
        <p:nvSpPr>
          <p:cNvPr id="6" name="图形 1">
            <a:extLst>
              <a:ext uri="{FF2B5EF4-FFF2-40B4-BE49-F238E27FC236}">
                <a16:creationId xmlns:a16="http://schemas.microsoft.com/office/drawing/2014/main" id="{F68D918B-3158-4141-9B98-45A3CEA9B7F3}"/>
              </a:ext>
            </a:extLst>
          </p:cNvPr>
          <p:cNvSpPr/>
          <p:nvPr/>
        </p:nvSpPr>
        <p:spPr>
          <a:xfrm rot="900000">
            <a:off x="6286496" y="253270"/>
            <a:ext cx="5207766" cy="6249564"/>
          </a:xfrm>
          <a:custGeom>
            <a:avLst/>
            <a:gdLst>
              <a:gd name="connsiteX0" fmla="*/ 1585206 w 1587437"/>
              <a:gd name="connsiteY0" fmla="*/ 788603 h 1905000"/>
              <a:gd name="connsiteX1" fmla="*/ 1151930 w 1587437"/>
              <a:gd name="connsiteY1" fmla="*/ 643868 h 1905000"/>
              <a:gd name="connsiteX2" fmla="*/ 1151930 w 1587437"/>
              <a:gd name="connsiteY2" fmla="*/ 1299270 h 1905000"/>
              <a:gd name="connsiteX3" fmla="*/ 575965 w 1587437"/>
              <a:gd name="connsiteY3" fmla="*/ 1905000 h 1905000"/>
              <a:gd name="connsiteX4" fmla="*/ 0 w 1587437"/>
              <a:gd name="connsiteY4" fmla="*/ 1299270 h 1905000"/>
              <a:gd name="connsiteX5" fmla="*/ 575965 w 1587437"/>
              <a:gd name="connsiteY5" fmla="*/ 693539 h 1905000"/>
              <a:gd name="connsiteX6" fmla="*/ 668796 w 1587437"/>
              <a:gd name="connsiteY6" fmla="*/ 701539 h 1905000"/>
              <a:gd name="connsiteX7" fmla="*/ 668796 w 1587437"/>
              <a:gd name="connsiteY7" fmla="*/ 1048680 h 1905000"/>
              <a:gd name="connsiteX8" fmla="*/ 578383 w 1587437"/>
              <a:gd name="connsiteY8" fmla="*/ 1031565 h 1905000"/>
              <a:gd name="connsiteX9" fmla="*/ 321283 w 1587437"/>
              <a:gd name="connsiteY9" fmla="*/ 1301874 h 1905000"/>
              <a:gd name="connsiteX10" fmla="*/ 578383 w 1587437"/>
              <a:gd name="connsiteY10" fmla="*/ 1572183 h 1905000"/>
              <a:gd name="connsiteX11" fmla="*/ 835298 w 1587437"/>
              <a:gd name="connsiteY11" fmla="*/ 1301874 h 1905000"/>
              <a:gd name="connsiteX12" fmla="*/ 835298 w 1587437"/>
              <a:gd name="connsiteY12" fmla="*/ 0 h 1905000"/>
              <a:gd name="connsiteX13" fmla="*/ 1156581 w 1587437"/>
              <a:gd name="connsiteY13" fmla="*/ 0 h 1905000"/>
              <a:gd name="connsiteX14" fmla="*/ 1587438 w 1587437"/>
              <a:gd name="connsiteY14" fmla="*/ 452996 h 1905000"/>
              <a:gd name="connsiteX15" fmla="*/ 1587438 w 1587437"/>
              <a:gd name="connsiteY15" fmla="*/ 788417 h 1905000"/>
              <a:gd name="connsiteX16" fmla="*/ 1585206 w 1587437"/>
              <a:gd name="connsiteY16" fmla="*/ 788603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7437" h="1905000">
                <a:moveTo>
                  <a:pt x="1585206" y="788603"/>
                </a:moveTo>
                <a:cubicBezTo>
                  <a:pt x="1428936" y="788603"/>
                  <a:pt x="1276945" y="737815"/>
                  <a:pt x="1151930" y="643868"/>
                </a:cubicBezTo>
                <a:lnTo>
                  <a:pt x="1151930" y="1299270"/>
                </a:lnTo>
                <a:cubicBezTo>
                  <a:pt x="1151930" y="1633947"/>
                  <a:pt x="894085" y="1905000"/>
                  <a:pt x="575965" y="1905000"/>
                </a:cubicBezTo>
                <a:cubicBezTo>
                  <a:pt x="257845" y="1905000"/>
                  <a:pt x="0" y="1633947"/>
                  <a:pt x="0" y="1299270"/>
                </a:cubicBezTo>
                <a:cubicBezTo>
                  <a:pt x="0" y="964592"/>
                  <a:pt x="257845" y="693539"/>
                  <a:pt x="575965" y="693539"/>
                </a:cubicBezTo>
                <a:cubicBezTo>
                  <a:pt x="607777" y="693539"/>
                  <a:pt x="638659" y="696330"/>
                  <a:pt x="668796" y="701539"/>
                </a:cubicBezTo>
                <a:lnTo>
                  <a:pt x="668796" y="1048680"/>
                </a:lnTo>
                <a:cubicBezTo>
                  <a:pt x="639961" y="1037332"/>
                  <a:pt x="609265" y="1031565"/>
                  <a:pt x="578383" y="1031565"/>
                </a:cubicBezTo>
                <a:cubicBezTo>
                  <a:pt x="436438" y="1031565"/>
                  <a:pt x="321283" y="1152488"/>
                  <a:pt x="321283" y="1301874"/>
                </a:cubicBezTo>
                <a:cubicBezTo>
                  <a:pt x="321283" y="1451074"/>
                  <a:pt x="436438" y="1572183"/>
                  <a:pt x="578383" y="1572183"/>
                </a:cubicBezTo>
                <a:cubicBezTo>
                  <a:pt x="720142" y="1572183"/>
                  <a:pt x="835298" y="1451074"/>
                  <a:pt x="835298" y="1301874"/>
                </a:cubicBezTo>
                <a:lnTo>
                  <a:pt x="835298" y="0"/>
                </a:lnTo>
                <a:lnTo>
                  <a:pt x="1156581" y="0"/>
                </a:lnTo>
                <a:cubicBezTo>
                  <a:pt x="1156581" y="250217"/>
                  <a:pt x="1349499" y="452996"/>
                  <a:pt x="1587438" y="452996"/>
                </a:cubicBezTo>
                <a:lnTo>
                  <a:pt x="1587438" y="788417"/>
                </a:lnTo>
                <a:lnTo>
                  <a:pt x="1585206" y="788603"/>
                </a:lnTo>
              </a:path>
            </a:pathLst>
          </a:custGeom>
          <a:gradFill>
            <a:gsLst>
              <a:gs pos="17000">
                <a:srgbClr val="EDE1FF"/>
              </a:gs>
              <a:gs pos="100000">
                <a:schemeClr val="bg1">
                  <a:alpha val="60000"/>
                </a:schemeClr>
              </a:gs>
            </a:gsLst>
            <a:lin ang="162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14" name="图片 13" descr="舞台上乐队表演&#10;&#10;描述已自动生成">
            <a:extLst>
              <a:ext uri="{FF2B5EF4-FFF2-40B4-BE49-F238E27FC236}">
                <a16:creationId xmlns:a16="http://schemas.microsoft.com/office/drawing/2014/main" id="{B01317D9-FD1F-4470-8306-25192CAB31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8" t="16422" r="9880" b="812"/>
          <a:stretch>
            <a:fillRect/>
          </a:stretch>
        </p:blipFill>
        <p:spPr>
          <a:xfrm>
            <a:off x="5695568" y="156712"/>
            <a:ext cx="5820492" cy="5878249"/>
          </a:xfrm>
          <a:custGeom>
            <a:avLst/>
            <a:gdLst>
              <a:gd name="connsiteX0" fmla="*/ 3526393 w 5370707"/>
              <a:gd name="connsiteY0" fmla="*/ 0 h 5424000"/>
              <a:gd name="connsiteX1" fmla="*/ 4465810 w 5370707"/>
              <a:gd name="connsiteY1" fmla="*/ 251716 h 5424000"/>
              <a:gd name="connsiteX2" fmla="*/ 5370707 w 5370707"/>
              <a:gd name="connsiteY2" fmla="*/ 1913819 h 5424000"/>
              <a:gd name="connsiteX3" fmla="*/ 5107914 w 5370707"/>
              <a:gd name="connsiteY3" fmla="*/ 2894574 h 5424000"/>
              <a:gd name="connsiteX4" fmla="*/ 5101242 w 5370707"/>
              <a:gd name="connsiteY4" fmla="*/ 2893369 h 5424000"/>
              <a:gd name="connsiteX5" fmla="*/ 3947759 w 5370707"/>
              <a:gd name="connsiteY5" fmla="*/ 2130711 h 5424000"/>
              <a:gd name="connsiteX6" fmla="*/ 3434271 w 5370707"/>
              <a:gd name="connsiteY6" fmla="*/ 4047075 h 5424000"/>
              <a:gd name="connsiteX7" fmla="*/ 1275604 w 5370707"/>
              <a:gd name="connsiteY7" fmla="*/ 5366949 h 5424000"/>
              <a:gd name="connsiteX8" fmla="*/ 66081 w 5370707"/>
              <a:gd name="connsiteY8" fmla="*/ 3144572 h 5424000"/>
              <a:gd name="connsiteX9" fmla="*/ 2224748 w 5370707"/>
              <a:gd name="connsiteY9" fmla="*/ 1824695 h 5424000"/>
              <a:gd name="connsiteX10" fmla="*/ 2489914 w 5370707"/>
              <a:gd name="connsiteY10" fmla="*/ 1920817 h 5424000"/>
              <a:gd name="connsiteX11" fmla="*/ 2217939 w 5370707"/>
              <a:gd name="connsiteY11" fmla="*/ 2935841 h 5424000"/>
              <a:gd name="connsiteX12" fmla="*/ 1966985 w 5370707"/>
              <a:gd name="connsiteY12" fmla="*/ 2814961 h 5424000"/>
              <a:gd name="connsiteX13" fmla="*/ 1003457 w 5370707"/>
              <a:gd name="connsiteY13" fmla="*/ 3403902 h 5424000"/>
              <a:gd name="connsiteX14" fmla="*/ 1543427 w 5370707"/>
              <a:gd name="connsiteY14" fmla="*/ 4395703 h 5424000"/>
              <a:gd name="connsiteX15" fmla="*/ 2506413 w 5370707"/>
              <a:gd name="connsiteY15" fmla="*/ 3806618 h 54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0707" h="5424000">
                <a:moveTo>
                  <a:pt x="3526393" y="0"/>
                </a:moveTo>
                <a:lnTo>
                  <a:pt x="4465810" y="251716"/>
                </a:lnTo>
                <a:cubicBezTo>
                  <a:pt x="4269772" y="983338"/>
                  <a:pt x="4674984" y="1727400"/>
                  <a:pt x="5370707" y="1913819"/>
                </a:cubicBezTo>
                <a:lnTo>
                  <a:pt x="5107914" y="2894574"/>
                </a:lnTo>
                <a:lnTo>
                  <a:pt x="5101242" y="2893369"/>
                </a:lnTo>
                <a:cubicBezTo>
                  <a:pt x="4644316" y="2770936"/>
                  <a:pt x="4239692" y="2503353"/>
                  <a:pt x="3947759" y="2130711"/>
                </a:cubicBezTo>
                <a:lnTo>
                  <a:pt x="3434271" y="4047075"/>
                </a:lnTo>
                <a:cubicBezTo>
                  <a:pt x="3172061" y="5025655"/>
                  <a:pt x="2205773" y="5616187"/>
                  <a:pt x="1275604" y="5366949"/>
                </a:cubicBezTo>
                <a:cubicBezTo>
                  <a:pt x="345436" y="5117711"/>
                  <a:pt x="-196129" y="4123151"/>
                  <a:pt x="66081" y="3144572"/>
                </a:cubicBezTo>
                <a:cubicBezTo>
                  <a:pt x="328291" y="2165989"/>
                  <a:pt x="1294580" y="1575458"/>
                  <a:pt x="2224748" y="1824695"/>
                </a:cubicBezTo>
                <a:cubicBezTo>
                  <a:pt x="2317765" y="1849619"/>
                  <a:pt x="2405876" y="1881975"/>
                  <a:pt x="2489914" y="1920817"/>
                </a:cubicBezTo>
                <a:lnTo>
                  <a:pt x="2217939" y="2935841"/>
                </a:lnTo>
                <a:cubicBezTo>
                  <a:pt x="2142518" y="2880068"/>
                  <a:pt x="2057283" y="2839156"/>
                  <a:pt x="1966985" y="2814961"/>
                </a:cubicBezTo>
                <a:cubicBezTo>
                  <a:pt x="1551945" y="2703751"/>
                  <a:pt x="1120497" y="2967104"/>
                  <a:pt x="1003457" y="3403902"/>
                </a:cubicBezTo>
                <a:cubicBezTo>
                  <a:pt x="886564" y="3840155"/>
                  <a:pt x="1128386" y="4284493"/>
                  <a:pt x="1543427" y="4395703"/>
                </a:cubicBezTo>
                <a:cubicBezTo>
                  <a:pt x="1957923" y="4506767"/>
                  <a:pt x="2389520" y="4242871"/>
                  <a:pt x="2506413" y="3806618"/>
                </a:cubicBez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CE5B93-805E-4BBD-B0E9-5133B76E80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3"/>
          <a:stretch/>
        </p:blipFill>
        <p:spPr>
          <a:xfrm>
            <a:off x="4975860" y="-1009643"/>
            <a:ext cx="7591277" cy="7102238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EDF9D15-AE52-4E62-A0E8-D5FDF43B5DC6}"/>
              </a:ext>
            </a:extLst>
          </p:cNvPr>
          <p:cNvCxnSpPr>
            <a:cxnSpLocks/>
          </p:cNvCxnSpPr>
          <p:nvPr/>
        </p:nvCxnSpPr>
        <p:spPr>
          <a:xfrm>
            <a:off x="2336093" y="2325084"/>
            <a:ext cx="1345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4B7D78D-DED4-4138-8863-6C316CFD773B}"/>
              </a:ext>
            </a:extLst>
          </p:cNvPr>
          <p:cNvCxnSpPr>
            <a:cxnSpLocks/>
          </p:cNvCxnSpPr>
          <p:nvPr/>
        </p:nvCxnSpPr>
        <p:spPr>
          <a:xfrm>
            <a:off x="3486231" y="2542069"/>
            <a:ext cx="1345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5124147-D586-41F1-BB34-1E7C7A7CBBB1}"/>
              </a:ext>
            </a:extLst>
          </p:cNvPr>
          <p:cNvCxnSpPr>
            <a:cxnSpLocks/>
          </p:cNvCxnSpPr>
          <p:nvPr/>
        </p:nvCxnSpPr>
        <p:spPr>
          <a:xfrm>
            <a:off x="963103" y="2378574"/>
            <a:ext cx="1355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9E30CD9-7B29-487C-B858-C61470B160B6}"/>
              </a:ext>
            </a:extLst>
          </p:cNvPr>
          <p:cNvCxnSpPr>
            <a:cxnSpLocks/>
          </p:cNvCxnSpPr>
          <p:nvPr/>
        </p:nvCxnSpPr>
        <p:spPr>
          <a:xfrm>
            <a:off x="1744425" y="2541476"/>
            <a:ext cx="792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B69AD44-8DF9-463B-AB5B-D401D4ADCA86}"/>
              </a:ext>
            </a:extLst>
          </p:cNvPr>
          <p:cNvSpPr/>
          <p:nvPr/>
        </p:nvSpPr>
        <p:spPr>
          <a:xfrm>
            <a:off x="989523" y="3327403"/>
            <a:ext cx="3160840" cy="711426"/>
          </a:xfrm>
          <a:prstGeom prst="rect">
            <a:avLst/>
          </a:prstGeom>
          <a:solidFill>
            <a:srgbClr val="612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83F203-9161-4E5F-B210-A2656993B8F6}"/>
              </a:ext>
            </a:extLst>
          </p:cNvPr>
          <p:cNvSpPr txBox="1"/>
          <p:nvPr/>
        </p:nvSpPr>
        <p:spPr>
          <a:xfrm>
            <a:off x="1147459" y="3446331"/>
            <a:ext cx="2806811" cy="454363"/>
          </a:xfrm>
          <a:custGeom>
            <a:avLst/>
            <a:gdLst/>
            <a:ahLst/>
            <a:cxnLst/>
            <a:rect l="l" t="t" r="r" b="b"/>
            <a:pathLst>
              <a:path w="1803807" h="291998">
                <a:moveTo>
                  <a:pt x="1660551" y="197815"/>
                </a:moveTo>
                <a:lnTo>
                  <a:pt x="1660551" y="239268"/>
                </a:lnTo>
                <a:lnTo>
                  <a:pt x="1745590" y="239268"/>
                </a:lnTo>
                <a:lnTo>
                  <a:pt x="1745590" y="197815"/>
                </a:lnTo>
                <a:close/>
                <a:moveTo>
                  <a:pt x="1560272" y="173736"/>
                </a:moveTo>
                <a:lnTo>
                  <a:pt x="1602639" y="183794"/>
                </a:lnTo>
                <a:cubicBezTo>
                  <a:pt x="1600810" y="191313"/>
                  <a:pt x="1595832" y="208991"/>
                  <a:pt x="1587704" y="236829"/>
                </a:cubicBezTo>
                <a:cubicBezTo>
                  <a:pt x="1579576" y="264668"/>
                  <a:pt x="1574394" y="282041"/>
                  <a:pt x="1572159" y="288950"/>
                </a:cubicBezTo>
                <a:lnTo>
                  <a:pt x="1529792" y="278282"/>
                </a:lnTo>
                <a:cubicBezTo>
                  <a:pt x="1532433" y="270764"/>
                  <a:pt x="1537717" y="253390"/>
                  <a:pt x="1545641" y="226161"/>
                </a:cubicBezTo>
                <a:cubicBezTo>
                  <a:pt x="1553566" y="198933"/>
                  <a:pt x="1558443" y="181457"/>
                  <a:pt x="1560272" y="173736"/>
                </a:cubicBezTo>
                <a:close/>
                <a:moveTo>
                  <a:pt x="727558" y="171297"/>
                </a:moveTo>
                <a:lnTo>
                  <a:pt x="772973" y="171297"/>
                </a:lnTo>
                <a:lnTo>
                  <a:pt x="772059" y="184404"/>
                </a:lnTo>
                <a:lnTo>
                  <a:pt x="890017" y="184404"/>
                </a:lnTo>
                <a:lnTo>
                  <a:pt x="890017" y="218846"/>
                </a:lnTo>
                <a:lnTo>
                  <a:pt x="784860" y="218846"/>
                </a:lnTo>
                <a:cubicBezTo>
                  <a:pt x="807416" y="235712"/>
                  <a:pt x="842976" y="246685"/>
                  <a:pt x="891540" y="251765"/>
                </a:cubicBezTo>
                <a:lnTo>
                  <a:pt x="873862" y="290474"/>
                </a:lnTo>
                <a:cubicBezTo>
                  <a:pt x="846024" y="286613"/>
                  <a:pt x="821894" y="280213"/>
                  <a:pt x="801472" y="271272"/>
                </a:cubicBezTo>
                <a:cubicBezTo>
                  <a:pt x="781050" y="262331"/>
                  <a:pt x="764540" y="251765"/>
                  <a:pt x="751942" y="239573"/>
                </a:cubicBezTo>
                <a:cubicBezTo>
                  <a:pt x="728777" y="264363"/>
                  <a:pt x="687121" y="281533"/>
                  <a:pt x="626974" y="291084"/>
                </a:cubicBezTo>
                <a:lnTo>
                  <a:pt x="609296" y="253289"/>
                </a:lnTo>
                <a:cubicBezTo>
                  <a:pt x="660502" y="248005"/>
                  <a:pt x="695249" y="236525"/>
                  <a:pt x="713537" y="218846"/>
                </a:cubicBezTo>
                <a:lnTo>
                  <a:pt x="612953" y="218846"/>
                </a:lnTo>
                <a:lnTo>
                  <a:pt x="612953" y="184404"/>
                </a:lnTo>
                <a:lnTo>
                  <a:pt x="726949" y="184404"/>
                </a:lnTo>
                <a:close/>
                <a:moveTo>
                  <a:pt x="468173" y="149047"/>
                </a:moveTo>
                <a:cubicBezTo>
                  <a:pt x="474879" y="162255"/>
                  <a:pt x="482600" y="173634"/>
                  <a:pt x="491338" y="183185"/>
                </a:cubicBezTo>
                <a:cubicBezTo>
                  <a:pt x="505969" y="172212"/>
                  <a:pt x="518364" y="160833"/>
                  <a:pt x="528524" y="149047"/>
                </a:cubicBezTo>
                <a:close/>
                <a:moveTo>
                  <a:pt x="362408" y="149047"/>
                </a:moveTo>
                <a:cubicBezTo>
                  <a:pt x="374397" y="156769"/>
                  <a:pt x="387300" y="166116"/>
                  <a:pt x="401117" y="177089"/>
                </a:cubicBezTo>
                <a:lnTo>
                  <a:pt x="384048" y="200558"/>
                </a:lnTo>
                <a:cubicBezTo>
                  <a:pt x="398069" y="192837"/>
                  <a:pt x="412293" y="183896"/>
                  <a:pt x="426721" y="173736"/>
                </a:cubicBezTo>
                <a:lnTo>
                  <a:pt x="426721" y="149047"/>
                </a:lnTo>
                <a:close/>
                <a:moveTo>
                  <a:pt x="0" y="100279"/>
                </a:moveTo>
                <a:lnTo>
                  <a:pt x="72543" y="100279"/>
                </a:lnTo>
                <a:lnTo>
                  <a:pt x="72543" y="217627"/>
                </a:lnTo>
                <a:lnTo>
                  <a:pt x="96622" y="198729"/>
                </a:lnTo>
                <a:lnTo>
                  <a:pt x="108509" y="242621"/>
                </a:lnTo>
                <a:cubicBezTo>
                  <a:pt x="107493" y="243433"/>
                  <a:pt x="101601" y="247650"/>
                  <a:pt x="90831" y="255270"/>
                </a:cubicBezTo>
                <a:cubicBezTo>
                  <a:pt x="80061" y="262890"/>
                  <a:pt x="70612" y="270459"/>
                  <a:pt x="62484" y="277977"/>
                </a:cubicBezTo>
                <a:lnTo>
                  <a:pt x="57303" y="282549"/>
                </a:lnTo>
                <a:lnTo>
                  <a:pt x="51816" y="287731"/>
                </a:lnTo>
                <a:lnTo>
                  <a:pt x="24994" y="255117"/>
                </a:lnTo>
                <a:cubicBezTo>
                  <a:pt x="27026" y="252679"/>
                  <a:pt x="28398" y="249987"/>
                  <a:pt x="29109" y="247040"/>
                </a:cubicBezTo>
                <a:cubicBezTo>
                  <a:pt x="29820" y="244094"/>
                  <a:pt x="30176" y="239877"/>
                  <a:pt x="30176" y="234391"/>
                </a:cubicBezTo>
                <a:lnTo>
                  <a:pt x="30176" y="142646"/>
                </a:lnTo>
                <a:lnTo>
                  <a:pt x="0" y="142646"/>
                </a:lnTo>
                <a:close/>
                <a:moveTo>
                  <a:pt x="981457" y="98450"/>
                </a:moveTo>
                <a:cubicBezTo>
                  <a:pt x="977189" y="123241"/>
                  <a:pt x="972516" y="145491"/>
                  <a:pt x="967436" y="165201"/>
                </a:cubicBezTo>
                <a:lnTo>
                  <a:pt x="983895" y="178003"/>
                </a:lnTo>
                <a:cubicBezTo>
                  <a:pt x="988365" y="167843"/>
                  <a:pt x="992175" y="156413"/>
                  <a:pt x="995325" y="143713"/>
                </a:cubicBezTo>
                <a:cubicBezTo>
                  <a:pt x="998475" y="131013"/>
                  <a:pt x="1001269" y="115925"/>
                  <a:pt x="1003707" y="98450"/>
                </a:cubicBezTo>
                <a:close/>
                <a:moveTo>
                  <a:pt x="1544117" y="80772"/>
                </a:moveTo>
                <a:cubicBezTo>
                  <a:pt x="1553871" y="87477"/>
                  <a:pt x="1573073" y="101600"/>
                  <a:pt x="1601725" y="123139"/>
                </a:cubicBezTo>
                <a:lnTo>
                  <a:pt x="1577036" y="159410"/>
                </a:lnTo>
                <a:cubicBezTo>
                  <a:pt x="1551839" y="139090"/>
                  <a:pt x="1532840" y="124460"/>
                  <a:pt x="1520038" y="115519"/>
                </a:cubicBezTo>
                <a:close/>
                <a:moveTo>
                  <a:pt x="1054304" y="20117"/>
                </a:moveTo>
                <a:lnTo>
                  <a:pt x="1197560" y="20117"/>
                </a:lnTo>
                <a:lnTo>
                  <a:pt x="1197560" y="62484"/>
                </a:lnTo>
                <a:lnTo>
                  <a:pt x="1145439" y="120091"/>
                </a:lnTo>
                <a:lnTo>
                  <a:pt x="1145439" y="129540"/>
                </a:lnTo>
                <a:lnTo>
                  <a:pt x="1199389" y="129540"/>
                </a:lnTo>
                <a:lnTo>
                  <a:pt x="1199389" y="173126"/>
                </a:lnTo>
                <a:lnTo>
                  <a:pt x="1145439" y="173126"/>
                </a:lnTo>
                <a:lnTo>
                  <a:pt x="1145439" y="248412"/>
                </a:lnTo>
                <a:cubicBezTo>
                  <a:pt x="1145439" y="263855"/>
                  <a:pt x="1142188" y="274828"/>
                  <a:pt x="1135685" y="281330"/>
                </a:cubicBezTo>
                <a:cubicBezTo>
                  <a:pt x="1129183" y="287833"/>
                  <a:pt x="1118312" y="291084"/>
                  <a:pt x="1103072" y="291084"/>
                </a:cubicBezTo>
                <a:cubicBezTo>
                  <a:pt x="1092302" y="291084"/>
                  <a:pt x="1081126" y="290576"/>
                  <a:pt x="1069544" y="289560"/>
                </a:cubicBezTo>
                <a:lnTo>
                  <a:pt x="1061009" y="247193"/>
                </a:lnTo>
                <a:cubicBezTo>
                  <a:pt x="1069747" y="248615"/>
                  <a:pt x="1079094" y="249326"/>
                  <a:pt x="1089051" y="249326"/>
                </a:cubicBezTo>
                <a:cubicBezTo>
                  <a:pt x="1094131" y="249326"/>
                  <a:pt x="1097585" y="248209"/>
                  <a:pt x="1099414" y="245973"/>
                </a:cubicBezTo>
                <a:cubicBezTo>
                  <a:pt x="1101243" y="243738"/>
                  <a:pt x="1102157" y="239573"/>
                  <a:pt x="1102157" y="233477"/>
                </a:cubicBezTo>
                <a:lnTo>
                  <a:pt x="1102157" y="173126"/>
                </a:lnTo>
                <a:lnTo>
                  <a:pt x="1045465" y="173126"/>
                </a:lnTo>
                <a:lnTo>
                  <a:pt x="1045465" y="129540"/>
                </a:lnTo>
                <a:lnTo>
                  <a:pt x="1102157" y="129540"/>
                </a:lnTo>
                <a:lnTo>
                  <a:pt x="1102157" y="105156"/>
                </a:lnTo>
                <a:lnTo>
                  <a:pt x="1142696" y="62789"/>
                </a:lnTo>
                <a:lnTo>
                  <a:pt x="1054304" y="62789"/>
                </a:lnTo>
                <a:close/>
                <a:moveTo>
                  <a:pt x="109119" y="19507"/>
                </a:moveTo>
                <a:lnTo>
                  <a:pt x="266091" y="19507"/>
                </a:lnTo>
                <a:lnTo>
                  <a:pt x="266091" y="156362"/>
                </a:lnTo>
                <a:lnTo>
                  <a:pt x="153620" y="156362"/>
                </a:lnTo>
                <a:lnTo>
                  <a:pt x="153620" y="226161"/>
                </a:lnTo>
                <a:cubicBezTo>
                  <a:pt x="153620" y="231851"/>
                  <a:pt x="154128" y="235966"/>
                  <a:pt x="155144" y="238506"/>
                </a:cubicBezTo>
                <a:cubicBezTo>
                  <a:pt x="156160" y="241046"/>
                  <a:pt x="157988" y="242773"/>
                  <a:pt x="160630" y="243687"/>
                </a:cubicBezTo>
                <a:cubicBezTo>
                  <a:pt x="163272" y="244602"/>
                  <a:pt x="167844" y="245364"/>
                  <a:pt x="174346" y="245973"/>
                </a:cubicBezTo>
                <a:cubicBezTo>
                  <a:pt x="181661" y="246583"/>
                  <a:pt x="188976" y="246888"/>
                  <a:pt x="196292" y="246888"/>
                </a:cubicBezTo>
                <a:cubicBezTo>
                  <a:pt x="203810" y="246888"/>
                  <a:pt x="211125" y="246583"/>
                  <a:pt x="218237" y="245973"/>
                </a:cubicBezTo>
                <a:cubicBezTo>
                  <a:pt x="224333" y="245364"/>
                  <a:pt x="228753" y="244551"/>
                  <a:pt x="231496" y="243535"/>
                </a:cubicBezTo>
                <a:cubicBezTo>
                  <a:pt x="234239" y="242519"/>
                  <a:pt x="236170" y="240843"/>
                  <a:pt x="237287" y="238506"/>
                </a:cubicBezTo>
                <a:cubicBezTo>
                  <a:pt x="238405" y="236169"/>
                  <a:pt x="239167" y="232359"/>
                  <a:pt x="239573" y="227076"/>
                </a:cubicBezTo>
                <a:cubicBezTo>
                  <a:pt x="239777" y="222199"/>
                  <a:pt x="240081" y="216052"/>
                  <a:pt x="240488" y="208635"/>
                </a:cubicBezTo>
                <a:cubicBezTo>
                  <a:pt x="240894" y="201219"/>
                  <a:pt x="241097" y="195173"/>
                  <a:pt x="241097" y="190500"/>
                </a:cubicBezTo>
                <a:lnTo>
                  <a:pt x="284074" y="199339"/>
                </a:lnTo>
                <a:cubicBezTo>
                  <a:pt x="283464" y="214579"/>
                  <a:pt x="282550" y="228701"/>
                  <a:pt x="281331" y="241706"/>
                </a:cubicBezTo>
                <a:cubicBezTo>
                  <a:pt x="280518" y="253695"/>
                  <a:pt x="278740" y="262737"/>
                  <a:pt x="275997" y="268833"/>
                </a:cubicBezTo>
                <a:cubicBezTo>
                  <a:pt x="273254" y="274929"/>
                  <a:pt x="268783" y="279349"/>
                  <a:pt x="262586" y="282092"/>
                </a:cubicBezTo>
                <a:cubicBezTo>
                  <a:pt x="256388" y="284835"/>
                  <a:pt x="247092" y="286715"/>
                  <a:pt x="234696" y="287731"/>
                </a:cubicBezTo>
                <a:cubicBezTo>
                  <a:pt x="223521" y="288544"/>
                  <a:pt x="210821" y="288950"/>
                  <a:pt x="196597" y="288950"/>
                </a:cubicBezTo>
                <a:cubicBezTo>
                  <a:pt x="182576" y="288950"/>
                  <a:pt x="169876" y="288544"/>
                  <a:pt x="158496" y="287731"/>
                </a:cubicBezTo>
                <a:cubicBezTo>
                  <a:pt x="145492" y="286715"/>
                  <a:pt x="135738" y="284785"/>
                  <a:pt x="129236" y="281940"/>
                </a:cubicBezTo>
                <a:cubicBezTo>
                  <a:pt x="122733" y="279095"/>
                  <a:pt x="118161" y="274371"/>
                  <a:pt x="115520" y="267767"/>
                </a:cubicBezTo>
                <a:cubicBezTo>
                  <a:pt x="112878" y="261163"/>
                  <a:pt x="111557" y="251257"/>
                  <a:pt x="111557" y="238049"/>
                </a:cubicBezTo>
                <a:lnTo>
                  <a:pt x="111557" y="113385"/>
                </a:lnTo>
                <a:lnTo>
                  <a:pt x="223419" y="113385"/>
                </a:lnTo>
                <a:lnTo>
                  <a:pt x="223419" y="63093"/>
                </a:lnTo>
                <a:lnTo>
                  <a:pt x="109119" y="63093"/>
                </a:lnTo>
                <a:close/>
                <a:moveTo>
                  <a:pt x="331928" y="15545"/>
                </a:moveTo>
                <a:lnTo>
                  <a:pt x="549250" y="15545"/>
                </a:lnTo>
                <a:lnTo>
                  <a:pt x="549250" y="112471"/>
                </a:lnTo>
                <a:lnTo>
                  <a:pt x="586436" y="112471"/>
                </a:lnTo>
                <a:lnTo>
                  <a:pt x="586436" y="149047"/>
                </a:lnTo>
                <a:lnTo>
                  <a:pt x="548031" y="149047"/>
                </a:lnTo>
                <a:lnTo>
                  <a:pt x="566319" y="168249"/>
                </a:lnTo>
                <a:cubicBezTo>
                  <a:pt x="555549" y="180848"/>
                  <a:pt x="540106" y="194259"/>
                  <a:pt x="519989" y="208483"/>
                </a:cubicBezTo>
                <a:cubicBezTo>
                  <a:pt x="538277" y="221285"/>
                  <a:pt x="561442" y="232765"/>
                  <a:pt x="589484" y="242925"/>
                </a:cubicBezTo>
                <a:lnTo>
                  <a:pt x="569672" y="281330"/>
                </a:lnTo>
                <a:cubicBezTo>
                  <a:pt x="544678" y="269951"/>
                  <a:pt x="524206" y="258826"/>
                  <a:pt x="508255" y="247955"/>
                </a:cubicBezTo>
                <a:cubicBezTo>
                  <a:pt x="492303" y="237083"/>
                  <a:pt x="478638" y="224536"/>
                  <a:pt x="467259" y="210312"/>
                </a:cubicBezTo>
                <a:lnTo>
                  <a:pt x="467259" y="251460"/>
                </a:lnTo>
                <a:cubicBezTo>
                  <a:pt x="467259" y="265887"/>
                  <a:pt x="464668" y="275844"/>
                  <a:pt x="459487" y="281330"/>
                </a:cubicBezTo>
                <a:cubicBezTo>
                  <a:pt x="454305" y="286817"/>
                  <a:pt x="445923" y="289661"/>
                  <a:pt x="434340" y="289865"/>
                </a:cubicBezTo>
                <a:cubicBezTo>
                  <a:pt x="422758" y="290068"/>
                  <a:pt x="410464" y="289661"/>
                  <a:pt x="397460" y="288645"/>
                </a:cubicBezTo>
                <a:lnTo>
                  <a:pt x="389840" y="248717"/>
                </a:lnTo>
                <a:cubicBezTo>
                  <a:pt x="399593" y="249733"/>
                  <a:pt x="407823" y="250241"/>
                  <a:pt x="414529" y="250241"/>
                </a:cubicBezTo>
                <a:cubicBezTo>
                  <a:pt x="419608" y="250241"/>
                  <a:pt x="422910" y="249377"/>
                  <a:pt x="424435" y="247650"/>
                </a:cubicBezTo>
                <a:cubicBezTo>
                  <a:pt x="425959" y="245923"/>
                  <a:pt x="426721" y="242113"/>
                  <a:pt x="426721" y="236220"/>
                </a:cubicBezTo>
                <a:lnTo>
                  <a:pt x="426721" y="218541"/>
                </a:lnTo>
                <a:cubicBezTo>
                  <a:pt x="410261" y="229311"/>
                  <a:pt x="393955" y="239268"/>
                  <a:pt x="377800" y="248412"/>
                </a:cubicBezTo>
                <a:cubicBezTo>
                  <a:pt x="361646" y="257556"/>
                  <a:pt x="344018" y="266395"/>
                  <a:pt x="324917" y="274929"/>
                </a:cubicBezTo>
                <a:lnTo>
                  <a:pt x="305105" y="237134"/>
                </a:lnTo>
                <a:cubicBezTo>
                  <a:pt x="328677" y="228193"/>
                  <a:pt x="351537" y="217830"/>
                  <a:pt x="373685" y="206045"/>
                </a:cubicBezTo>
                <a:cubicBezTo>
                  <a:pt x="353365" y="189789"/>
                  <a:pt x="337922" y="178003"/>
                  <a:pt x="327356" y="170688"/>
                </a:cubicBezTo>
                <a:lnTo>
                  <a:pt x="344120" y="149047"/>
                </a:lnTo>
                <a:lnTo>
                  <a:pt x="309372" y="149047"/>
                </a:lnTo>
                <a:lnTo>
                  <a:pt x="309372" y="112471"/>
                </a:lnTo>
                <a:lnTo>
                  <a:pt x="508102" y="112471"/>
                </a:lnTo>
                <a:lnTo>
                  <a:pt x="508102" y="98145"/>
                </a:lnTo>
                <a:lnTo>
                  <a:pt x="340157" y="98145"/>
                </a:lnTo>
                <a:lnTo>
                  <a:pt x="340157" y="66446"/>
                </a:lnTo>
                <a:lnTo>
                  <a:pt x="508102" y="66446"/>
                </a:lnTo>
                <a:lnTo>
                  <a:pt x="508102" y="52121"/>
                </a:lnTo>
                <a:lnTo>
                  <a:pt x="331928" y="52121"/>
                </a:lnTo>
                <a:close/>
                <a:moveTo>
                  <a:pt x="1785519" y="14021"/>
                </a:moveTo>
                <a:lnTo>
                  <a:pt x="1793139" y="53340"/>
                </a:lnTo>
                <a:cubicBezTo>
                  <a:pt x="1776273" y="55778"/>
                  <a:pt x="1753515" y="58217"/>
                  <a:pt x="1724864" y="60655"/>
                </a:cubicBezTo>
                <a:lnTo>
                  <a:pt x="1724864" y="91135"/>
                </a:lnTo>
                <a:lnTo>
                  <a:pt x="1803807" y="91135"/>
                </a:lnTo>
                <a:lnTo>
                  <a:pt x="1803807" y="129540"/>
                </a:lnTo>
                <a:lnTo>
                  <a:pt x="1724864" y="129540"/>
                </a:lnTo>
                <a:lnTo>
                  <a:pt x="1724864" y="158191"/>
                </a:lnTo>
                <a:lnTo>
                  <a:pt x="1789177" y="158191"/>
                </a:lnTo>
                <a:lnTo>
                  <a:pt x="1789177" y="290779"/>
                </a:lnTo>
                <a:lnTo>
                  <a:pt x="1745590" y="290779"/>
                </a:lnTo>
                <a:lnTo>
                  <a:pt x="1745590" y="277368"/>
                </a:lnTo>
                <a:lnTo>
                  <a:pt x="1660551" y="277368"/>
                </a:lnTo>
                <a:lnTo>
                  <a:pt x="1660551" y="290779"/>
                </a:lnTo>
                <a:lnTo>
                  <a:pt x="1617270" y="290779"/>
                </a:lnTo>
                <a:lnTo>
                  <a:pt x="1617270" y="158191"/>
                </a:lnTo>
                <a:lnTo>
                  <a:pt x="1681277" y="158191"/>
                </a:lnTo>
                <a:lnTo>
                  <a:pt x="1681277" y="129540"/>
                </a:lnTo>
                <a:lnTo>
                  <a:pt x="1606906" y="129540"/>
                </a:lnTo>
                <a:lnTo>
                  <a:pt x="1606906" y="91135"/>
                </a:lnTo>
                <a:lnTo>
                  <a:pt x="1681277" y="91135"/>
                </a:lnTo>
                <a:lnTo>
                  <a:pt x="1681277" y="64008"/>
                </a:lnTo>
                <a:cubicBezTo>
                  <a:pt x="1652626" y="65633"/>
                  <a:pt x="1632509" y="66649"/>
                  <a:pt x="1620927" y="67056"/>
                </a:cubicBezTo>
                <a:lnTo>
                  <a:pt x="1618489" y="27432"/>
                </a:lnTo>
                <a:cubicBezTo>
                  <a:pt x="1645108" y="26822"/>
                  <a:pt x="1674216" y="25247"/>
                  <a:pt x="1705814" y="22707"/>
                </a:cubicBezTo>
                <a:cubicBezTo>
                  <a:pt x="1737411" y="20167"/>
                  <a:pt x="1763980" y="17272"/>
                  <a:pt x="1785519" y="14021"/>
                </a:cubicBezTo>
                <a:close/>
                <a:moveTo>
                  <a:pt x="1559053" y="11582"/>
                </a:moveTo>
                <a:cubicBezTo>
                  <a:pt x="1574293" y="21945"/>
                  <a:pt x="1592377" y="35153"/>
                  <a:pt x="1613307" y="51206"/>
                </a:cubicBezTo>
                <a:lnTo>
                  <a:pt x="1589837" y="85953"/>
                </a:lnTo>
                <a:cubicBezTo>
                  <a:pt x="1582522" y="80061"/>
                  <a:pt x="1573378" y="73050"/>
                  <a:pt x="1562405" y="64922"/>
                </a:cubicBezTo>
                <a:cubicBezTo>
                  <a:pt x="1551433" y="56794"/>
                  <a:pt x="1542492" y="50495"/>
                  <a:pt x="1535583" y="46025"/>
                </a:cubicBezTo>
                <a:close/>
                <a:moveTo>
                  <a:pt x="1347521" y="10363"/>
                </a:moveTo>
                <a:lnTo>
                  <a:pt x="1391717" y="10363"/>
                </a:lnTo>
                <a:lnTo>
                  <a:pt x="1391717" y="60350"/>
                </a:lnTo>
                <a:lnTo>
                  <a:pt x="1488034" y="60350"/>
                </a:lnTo>
                <a:lnTo>
                  <a:pt x="1488034" y="102717"/>
                </a:lnTo>
                <a:lnTo>
                  <a:pt x="1391717" y="102717"/>
                </a:lnTo>
                <a:lnTo>
                  <a:pt x="1391717" y="149047"/>
                </a:lnTo>
                <a:lnTo>
                  <a:pt x="1477976" y="149047"/>
                </a:lnTo>
                <a:lnTo>
                  <a:pt x="1477976" y="190500"/>
                </a:lnTo>
                <a:lnTo>
                  <a:pt x="1391717" y="190500"/>
                </a:lnTo>
                <a:lnTo>
                  <a:pt x="1391717" y="241706"/>
                </a:lnTo>
                <a:lnTo>
                  <a:pt x="1499617" y="241706"/>
                </a:lnTo>
                <a:lnTo>
                  <a:pt x="1499617" y="284073"/>
                </a:lnTo>
                <a:lnTo>
                  <a:pt x="1229564" y="284073"/>
                </a:lnTo>
                <a:lnTo>
                  <a:pt x="1229564" y="241706"/>
                </a:lnTo>
                <a:lnTo>
                  <a:pt x="1347521" y="241706"/>
                </a:lnTo>
                <a:lnTo>
                  <a:pt x="1347521" y="190500"/>
                </a:lnTo>
                <a:lnTo>
                  <a:pt x="1256691" y="190500"/>
                </a:lnTo>
                <a:lnTo>
                  <a:pt x="1256691" y="149047"/>
                </a:lnTo>
                <a:lnTo>
                  <a:pt x="1347521" y="149047"/>
                </a:lnTo>
                <a:lnTo>
                  <a:pt x="1347521" y="102717"/>
                </a:lnTo>
                <a:lnTo>
                  <a:pt x="1288085" y="102717"/>
                </a:lnTo>
                <a:cubicBezTo>
                  <a:pt x="1281380" y="118567"/>
                  <a:pt x="1274166" y="132791"/>
                  <a:pt x="1266445" y="145389"/>
                </a:cubicBezTo>
                <a:lnTo>
                  <a:pt x="1226821" y="123749"/>
                </a:lnTo>
                <a:cubicBezTo>
                  <a:pt x="1235965" y="111353"/>
                  <a:pt x="1244296" y="96215"/>
                  <a:pt x="1251814" y="78333"/>
                </a:cubicBezTo>
                <a:cubicBezTo>
                  <a:pt x="1259333" y="60452"/>
                  <a:pt x="1265733" y="40843"/>
                  <a:pt x="1271017" y="19507"/>
                </a:cubicBezTo>
                <a:lnTo>
                  <a:pt x="1313689" y="29261"/>
                </a:lnTo>
                <a:lnTo>
                  <a:pt x="1311860" y="35661"/>
                </a:lnTo>
                <a:cubicBezTo>
                  <a:pt x="1306373" y="52324"/>
                  <a:pt x="1303732" y="60553"/>
                  <a:pt x="1303935" y="60350"/>
                </a:cubicBezTo>
                <a:lnTo>
                  <a:pt x="1347521" y="60350"/>
                </a:lnTo>
                <a:close/>
                <a:moveTo>
                  <a:pt x="951586" y="7925"/>
                </a:moveTo>
                <a:lnTo>
                  <a:pt x="993344" y="10668"/>
                </a:lnTo>
                <a:cubicBezTo>
                  <a:pt x="991515" y="29362"/>
                  <a:pt x="989788" y="44094"/>
                  <a:pt x="988162" y="54864"/>
                </a:cubicBezTo>
                <a:lnTo>
                  <a:pt x="1042721" y="54864"/>
                </a:lnTo>
                <a:lnTo>
                  <a:pt x="1042721" y="96317"/>
                </a:lnTo>
                <a:cubicBezTo>
                  <a:pt x="1039470" y="122326"/>
                  <a:pt x="1036016" y="143662"/>
                  <a:pt x="1032358" y="160325"/>
                </a:cubicBezTo>
                <a:cubicBezTo>
                  <a:pt x="1028701" y="176987"/>
                  <a:pt x="1023925" y="191922"/>
                  <a:pt x="1018033" y="205130"/>
                </a:cubicBezTo>
                <a:lnTo>
                  <a:pt x="1052780" y="233172"/>
                </a:lnTo>
                <a:lnTo>
                  <a:pt x="1024433" y="269138"/>
                </a:lnTo>
                <a:lnTo>
                  <a:pt x="994868" y="242621"/>
                </a:lnTo>
                <a:cubicBezTo>
                  <a:pt x="983489" y="256845"/>
                  <a:pt x="966013" y="273304"/>
                  <a:pt x="942442" y="291998"/>
                </a:cubicBezTo>
                <a:lnTo>
                  <a:pt x="910438" y="260604"/>
                </a:lnTo>
                <a:cubicBezTo>
                  <a:pt x="933400" y="243535"/>
                  <a:pt x="950570" y="228092"/>
                  <a:pt x="961949" y="214274"/>
                </a:cubicBezTo>
                <a:cubicBezTo>
                  <a:pt x="947929" y="202692"/>
                  <a:pt x="934721" y="192430"/>
                  <a:pt x="922325" y="183489"/>
                </a:cubicBezTo>
                <a:cubicBezTo>
                  <a:pt x="929844" y="155448"/>
                  <a:pt x="935940" y="127101"/>
                  <a:pt x="940613" y="98450"/>
                </a:cubicBezTo>
                <a:lnTo>
                  <a:pt x="914096" y="98450"/>
                </a:lnTo>
                <a:lnTo>
                  <a:pt x="914096" y="54864"/>
                </a:lnTo>
                <a:lnTo>
                  <a:pt x="946709" y="54864"/>
                </a:lnTo>
                <a:cubicBezTo>
                  <a:pt x="948132" y="43891"/>
                  <a:pt x="949757" y="28245"/>
                  <a:pt x="951586" y="7925"/>
                </a:cubicBezTo>
                <a:close/>
                <a:moveTo>
                  <a:pt x="44196" y="7315"/>
                </a:moveTo>
                <a:cubicBezTo>
                  <a:pt x="51105" y="13614"/>
                  <a:pt x="59487" y="21945"/>
                  <a:pt x="69343" y="32309"/>
                </a:cubicBezTo>
                <a:cubicBezTo>
                  <a:pt x="79198" y="42672"/>
                  <a:pt x="87173" y="51613"/>
                  <a:pt x="93269" y="59131"/>
                </a:cubicBezTo>
                <a:lnTo>
                  <a:pt x="61265" y="90221"/>
                </a:lnTo>
                <a:cubicBezTo>
                  <a:pt x="55779" y="83109"/>
                  <a:pt x="47956" y="73965"/>
                  <a:pt x="37796" y="62789"/>
                </a:cubicBezTo>
                <a:cubicBezTo>
                  <a:pt x="27636" y="51613"/>
                  <a:pt x="19203" y="42672"/>
                  <a:pt x="12497" y="35966"/>
                </a:cubicBezTo>
                <a:close/>
                <a:moveTo>
                  <a:pt x="696164" y="0"/>
                </a:moveTo>
                <a:lnTo>
                  <a:pt x="724510" y="28956"/>
                </a:lnTo>
                <a:lnTo>
                  <a:pt x="713537" y="36881"/>
                </a:lnTo>
                <a:lnTo>
                  <a:pt x="770840" y="36881"/>
                </a:lnTo>
                <a:cubicBezTo>
                  <a:pt x="783438" y="22047"/>
                  <a:pt x="792887" y="9753"/>
                  <a:pt x="799186" y="0"/>
                </a:cubicBezTo>
                <a:lnTo>
                  <a:pt x="838505" y="14935"/>
                </a:lnTo>
                <a:cubicBezTo>
                  <a:pt x="831800" y="24485"/>
                  <a:pt x="826313" y="31801"/>
                  <a:pt x="822046" y="36881"/>
                </a:cubicBezTo>
                <a:lnTo>
                  <a:pt x="878129" y="36881"/>
                </a:lnTo>
                <a:lnTo>
                  <a:pt x="878129" y="71323"/>
                </a:lnTo>
                <a:lnTo>
                  <a:pt x="772973" y="71323"/>
                </a:lnTo>
                <a:lnTo>
                  <a:pt x="772973" y="84734"/>
                </a:lnTo>
                <a:lnTo>
                  <a:pt x="865328" y="84734"/>
                </a:lnTo>
                <a:lnTo>
                  <a:pt x="865328" y="118872"/>
                </a:lnTo>
                <a:lnTo>
                  <a:pt x="772973" y="118872"/>
                </a:lnTo>
                <a:lnTo>
                  <a:pt x="772973" y="132283"/>
                </a:lnTo>
                <a:lnTo>
                  <a:pt x="883616" y="132283"/>
                </a:lnTo>
                <a:lnTo>
                  <a:pt x="883616" y="167030"/>
                </a:lnTo>
                <a:lnTo>
                  <a:pt x="619354" y="167030"/>
                </a:lnTo>
                <a:lnTo>
                  <a:pt x="619354" y="132283"/>
                </a:lnTo>
                <a:lnTo>
                  <a:pt x="728777" y="132283"/>
                </a:lnTo>
                <a:lnTo>
                  <a:pt x="728777" y="118872"/>
                </a:lnTo>
                <a:lnTo>
                  <a:pt x="637642" y="118872"/>
                </a:lnTo>
                <a:lnTo>
                  <a:pt x="637642" y="84734"/>
                </a:lnTo>
                <a:lnTo>
                  <a:pt x="728777" y="84734"/>
                </a:lnTo>
                <a:lnTo>
                  <a:pt x="728777" y="71323"/>
                </a:lnTo>
                <a:lnTo>
                  <a:pt x="624840" y="71323"/>
                </a:lnTo>
                <a:lnTo>
                  <a:pt x="624840" y="36881"/>
                </a:lnTo>
                <a:lnTo>
                  <a:pt x="678790" y="36881"/>
                </a:lnTo>
                <a:cubicBezTo>
                  <a:pt x="671678" y="28956"/>
                  <a:pt x="666090" y="23266"/>
                  <a:pt x="662026" y="198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/>
              <a:ea typeface="HarmonyOS Sans SC Black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841848E-D43B-4266-88DC-7D9B84BA12B6}"/>
              </a:ext>
            </a:extLst>
          </p:cNvPr>
          <p:cNvCxnSpPr>
            <a:cxnSpLocks/>
          </p:cNvCxnSpPr>
          <p:nvPr/>
        </p:nvCxnSpPr>
        <p:spPr>
          <a:xfrm>
            <a:off x="4176907" y="2541897"/>
            <a:ext cx="1345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A7243B9-7C12-4033-A2C6-5F7952BA1494}"/>
              </a:ext>
            </a:extLst>
          </p:cNvPr>
          <p:cNvCxnSpPr>
            <a:cxnSpLocks/>
          </p:cNvCxnSpPr>
          <p:nvPr/>
        </p:nvCxnSpPr>
        <p:spPr>
          <a:xfrm>
            <a:off x="847484" y="3852673"/>
            <a:ext cx="202657" cy="0"/>
          </a:xfrm>
          <a:prstGeom prst="line">
            <a:avLst/>
          </a:prstGeom>
          <a:ln w="381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CEEFD86-7584-407C-A8A6-B8455DA85426}"/>
              </a:ext>
            </a:extLst>
          </p:cNvPr>
          <p:cNvCxnSpPr>
            <a:cxnSpLocks/>
          </p:cNvCxnSpPr>
          <p:nvPr/>
        </p:nvCxnSpPr>
        <p:spPr>
          <a:xfrm>
            <a:off x="927174" y="3374437"/>
            <a:ext cx="134578" cy="0"/>
          </a:xfrm>
          <a:prstGeom prst="line">
            <a:avLst/>
          </a:prstGeom>
          <a:ln w="635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C15DE31-0BC9-4AF9-9744-E3648A64FD64}"/>
              </a:ext>
            </a:extLst>
          </p:cNvPr>
          <p:cNvCxnSpPr>
            <a:cxnSpLocks/>
          </p:cNvCxnSpPr>
          <p:nvPr/>
        </p:nvCxnSpPr>
        <p:spPr>
          <a:xfrm>
            <a:off x="988534" y="4034481"/>
            <a:ext cx="432785" cy="0"/>
          </a:xfrm>
          <a:prstGeom prst="line">
            <a:avLst/>
          </a:prstGeom>
          <a:ln w="381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2095D63-FD03-4B2C-B1AE-6910C81187B2}"/>
              </a:ext>
            </a:extLst>
          </p:cNvPr>
          <p:cNvCxnSpPr>
            <a:cxnSpLocks/>
          </p:cNvCxnSpPr>
          <p:nvPr/>
        </p:nvCxnSpPr>
        <p:spPr>
          <a:xfrm>
            <a:off x="4049035" y="3327403"/>
            <a:ext cx="202657" cy="0"/>
          </a:xfrm>
          <a:prstGeom prst="line">
            <a:avLst/>
          </a:prstGeom>
          <a:ln w="381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3AA9C61-EFFD-487F-91F4-2B23EE703896}"/>
              </a:ext>
            </a:extLst>
          </p:cNvPr>
          <p:cNvCxnSpPr>
            <a:cxnSpLocks/>
          </p:cNvCxnSpPr>
          <p:nvPr/>
        </p:nvCxnSpPr>
        <p:spPr>
          <a:xfrm>
            <a:off x="3870399" y="4026466"/>
            <a:ext cx="432785" cy="0"/>
          </a:xfrm>
          <a:prstGeom prst="line">
            <a:avLst/>
          </a:prstGeom>
          <a:ln w="254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5" name="任意多边形: 形状 1424">
            <a:extLst>
              <a:ext uri="{FF2B5EF4-FFF2-40B4-BE49-F238E27FC236}">
                <a16:creationId xmlns:a16="http://schemas.microsoft.com/office/drawing/2014/main" id="{477E4532-9F96-4728-A59C-8B1971A05961}"/>
              </a:ext>
            </a:extLst>
          </p:cNvPr>
          <p:cNvSpPr/>
          <p:nvPr/>
        </p:nvSpPr>
        <p:spPr>
          <a:xfrm rot="2700000">
            <a:off x="10655436" y="5226268"/>
            <a:ext cx="2088703" cy="2173499"/>
          </a:xfrm>
          <a:custGeom>
            <a:avLst/>
            <a:gdLst>
              <a:gd name="connsiteX0" fmla="*/ 2038635 w 2088703"/>
              <a:gd name="connsiteY0" fmla="*/ 560072 h 2173499"/>
              <a:gd name="connsiteX1" fmla="*/ 2050616 w 2088703"/>
              <a:gd name="connsiteY1" fmla="*/ 580346 h 2173499"/>
              <a:gd name="connsiteX2" fmla="*/ 2088703 w 2088703"/>
              <a:gd name="connsiteY2" fmla="*/ 662408 h 2173499"/>
              <a:gd name="connsiteX3" fmla="*/ 2088703 w 2088703"/>
              <a:gd name="connsiteY3" fmla="*/ 1508529 h 2173499"/>
              <a:gd name="connsiteX4" fmla="*/ 2038635 w 2088703"/>
              <a:gd name="connsiteY4" fmla="*/ 1603674 h 2173499"/>
              <a:gd name="connsiteX5" fmla="*/ 1869036 w 2088703"/>
              <a:gd name="connsiteY5" fmla="*/ 330930 h 2173499"/>
              <a:gd name="connsiteX6" fmla="*/ 1919103 w 2088703"/>
              <a:gd name="connsiteY6" fmla="*/ 386323 h 2173499"/>
              <a:gd name="connsiteX7" fmla="*/ 1919103 w 2088703"/>
              <a:gd name="connsiteY7" fmla="*/ 1778938 h 2173499"/>
              <a:gd name="connsiteX8" fmla="*/ 1869036 w 2088703"/>
              <a:gd name="connsiteY8" fmla="*/ 1840231 h 2173499"/>
              <a:gd name="connsiteX9" fmla="*/ 1699002 w 2088703"/>
              <a:gd name="connsiteY9" fmla="*/ 187305 h 2173499"/>
              <a:gd name="connsiteX10" fmla="*/ 1749069 w 2088703"/>
              <a:gd name="connsiteY10" fmla="*/ 224114 h 2173499"/>
              <a:gd name="connsiteX11" fmla="*/ 1749069 w 2088703"/>
              <a:gd name="connsiteY11" fmla="*/ 1943363 h 2173499"/>
              <a:gd name="connsiteX12" fmla="*/ 1699002 w 2088703"/>
              <a:gd name="connsiteY12" fmla="*/ 1984260 h 2173499"/>
              <a:gd name="connsiteX13" fmla="*/ 1528975 w 2088703"/>
              <a:gd name="connsiteY13" fmla="*/ 93045 h 2173499"/>
              <a:gd name="connsiteX14" fmla="*/ 1579043 w 2088703"/>
              <a:gd name="connsiteY14" fmla="*/ 116283 h 2173499"/>
              <a:gd name="connsiteX15" fmla="*/ 1579043 w 2088703"/>
              <a:gd name="connsiteY15" fmla="*/ 2051239 h 2173499"/>
              <a:gd name="connsiteX16" fmla="*/ 1528975 w 2088703"/>
              <a:gd name="connsiteY16" fmla="*/ 2077587 h 2173499"/>
              <a:gd name="connsiteX17" fmla="*/ 1359099 w 2088703"/>
              <a:gd name="connsiteY17" fmla="*/ 33900 h 2173499"/>
              <a:gd name="connsiteX18" fmla="*/ 1396852 w 2088703"/>
              <a:gd name="connsiteY18" fmla="*/ 43118 h 2173499"/>
              <a:gd name="connsiteX19" fmla="*/ 1409167 w 2088703"/>
              <a:gd name="connsiteY19" fmla="*/ 47425 h 2173499"/>
              <a:gd name="connsiteX20" fmla="*/ 1409167 w 2088703"/>
              <a:gd name="connsiteY20" fmla="*/ 2120558 h 2173499"/>
              <a:gd name="connsiteX21" fmla="*/ 1359099 w 2088703"/>
              <a:gd name="connsiteY21" fmla="*/ 2135396 h 2173499"/>
              <a:gd name="connsiteX22" fmla="*/ 1189208 w 2088703"/>
              <a:gd name="connsiteY22" fmla="*/ 3180 h 2173499"/>
              <a:gd name="connsiteX23" fmla="*/ 1191367 w 2088703"/>
              <a:gd name="connsiteY23" fmla="*/ 3284 h 2173499"/>
              <a:gd name="connsiteX24" fmla="*/ 1239275 w 2088703"/>
              <a:gd name="connsiteY24" fmla="*/ 10196 h 2173499"/>
              <a:gd name="connsiteX25" fmla="*/ 1239275 w 2088703"/>
              <a:gd name="connsiteY25" fmla="*/ 2159757 h 2173499"/>
              <a:gd name="connsiteX26" fmla="*/ 1189208 w 2088703"/>
              <a:gd name="connsiteY26" fmla="*/ 2164556 h 2173499"/>
              <a:gd name="connsiteX27" fmla="*/ 1019318 w 2088703"/>
              <a:gd name="connsiteY27" fmla="*/ 4799 h 2173499"/>
              <a:gd name="connsiteX28" fmla="*/ 1069385 w 2088703"/>
              <a:gd name="connsiteY28" fmla="*/ 0 h 2173499"/>
              <a:gd name="connsiteX29" fmla="*/ 1069385 w 2088703"/>
              <a:gd name="connsiteY29" fmla="*/ 2173499 h 2173499"/>
              <a:gd name="connsiteX30" fmla="*/ 1019318 w 2088703"/>
              <a:gd name="connsiteY30" fmla="*/ 2171109 h 2173499"/>
              <a:gd name="connsiteX31" fmla="*/ 849440 w 2088703"/>
              <a:gd name="connsiteY31" fmla="*/ 27063 h 2173499"/>
              <a:gd name="connsiteX32" fmla="*/ 879273 w 2088703"/>
              <a:gd name="connsiteY32" fmla="*/ 18222 h 2173499"/>
              <a:gd name="connsiteX33" fmla="*/ 899508 w 2088703"/>
              <a:gd name="connsiteY33" fmla="*/ 16282 h 2173499"/>
              <a:gd name="connsiteX34" fmla="*/ 899508 w 2088703"/>
              <a:gd name="connsiteY34" fmla="*/ 2157347 h 2173499"/>
              <a:gd name="connsiteX35" fmla="*/ 879273 w 2088703"/>
              <a:gd name="connsiteY35" fmla="*/ 2154427 h 2173499"/>
              <a:gd name="connsiteX36" fmla="*/ 849440 w 2088703"/>
              <a:gd name="connsiteY36" fmla="*/ 2147143 h 2173499"/>
              <a:gd name="connsiteX37" fmla="*/ 50068 w 2088703"/>
              <a:gd name="connsiteY37" fmla="*/ 773603 h 2173499"/>
              <a:gd name="connsiteX38" fmla="*/ 50068 w 2088703"/>
              <a:gd name="connsiteY38" fmla="*/ 1413814 h 2173499"/>
              <a:gd name="connsiteX39" fmla="*/ 43871 w 2088703"/>
              <a:gd name="connsiteY39" fmla="*/ 1396098 h 2173499"/>
              <a:gd name="connsiteX40" fmla="*/ 4038 w 2088703"/>
              <a:gd name="connsiteY40" fmla="*/ 1190614 h 2173499"/>
              <a:gd name="connsiteX41" fmla="*/ 1 w 2088703"/>
              <a:gd name="connsiteY41" fmla="*/ 1106064 h 2173499"/>
              <a:gd name="connsiteX42" fmla="*/ 0 w 2088703"/>
              <a:gd name="connsiteY42" fmla="*/ 1076491 h 2173499"/>
              <a:gd name="connsiteX43" fmla="*/ 18976 w 2088703"/>
              <a:gd name="connsiteY43" fmla="*/ 878519 h 2173499"/>
              <a:gd name="connsiteX44" fmla="*/ 679449 w 2088703"/>
              <a:gd name="connsiteY44" fmla="*/ 77441 h 2173499"/>
              <a:gd name="connsiteX45" fmla="*/ 729517 w 2088703"/>
              <a:gd name="connsiteY45" fmla="*/ 62603 h 2173499"/>
              <a:gd name="connsiteX46" fmla="*/ 729517 w 2088703"/>
              <a:gd name="connsiteY46" fmla="*/ 2112816 h 2173499"/>
              <a:gd name="connsiteX47" fmla="*/ 679449 w 2088703"/>
              <a:gd name="connsiteY47" fmla="*/ 2095303 h 2173499"/>
              <a:gd name="connsiteX48" fmla="*/ 509756 w 2088703"/>
              <a:gd name="connsiteY48" fmla="*/ 166327 h 2173499"/>
              <a:gd name="connsiteX49" fmla="*/ 559824 w 2088703"/>
              <a:gd name="connsiteY49" fmla="*/ 139979 h 2173499"/>
              <a:gd name="connsiteX50" fmla="*/ 559824 w 2088703"/>
              <a:gd name="connsiteY50" fmla="*/ 2037290 h 2173499"/>
              <a:gd name="connsiteX51" fmla="*/ 509756 w 2088703"/>
              <a:gd name="connsiteY51" fmla="*/ 2007703 h 2173499"/>
              <a:gd name="connsiteX52" fmla="*/ 220037 w 2088703"/>
              <a:gd name="connsiteY52" fmla="*/ 436578 h 2173499"/>
              <a:gd name="connsiteX53" fmla="*/ 220036 w 2088703"/>
              <a:gd name="connsiteY53" fmla="*/ 1741744 h 2173499"/>
              <a:gd name="connsiteX54" fmla="*/ 178312 w 2088703"/>
              <a:gd name="connsiteY54" fmla="*/ 1684990 h 2173499"/>
              <a:gd name="connsiteX55" fmla="*/ 169969 w 2088703"/>
              <a:gd name="connsiteY55" fmla="*/ 1670871 h 2173499"/>
              <a:gd name="connsiteX56" fmla="*/ 169969 w 2088703"/>
              <a:gd name="connsiteY56" fmla="*/ 503514 h 2173499"/>
              <a:gd name="connsiteX57" fmla="*/ 178312 w 2088703"/>
              <a:gd name="connsiteY57" fmla="*/ 487659 h 2173499"/>
              <a:gd name="connsiteX58" fmla="*/ 339863 w 2088703"/>
              <a:gd name="connsiteY58" fmla="*/ 298900 h 2173499"/>
              <a:gd name="connsiteX59" fmla="*/ 389931 w 2088703"/>
              <a:gd name="connsiteY59" fmla="*/ 258003 h 2173499"/>
              <a:gd name="connsiteX60" fmla="*/ 389930 w 2088703"/>
              <a:gd name="connsiteY60" fmla="*/ 1920928 h 2173499"/>
              <a:gd name="connsiteX61" fmla="*/ 339863 w 2088703"/>
              <a:gd name="connsiteY61" fmla="*/ 1875674 h 217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88703" h="2173499">
                <a:moveTo>
                  <a:pt x="2038635" y="560072"/>
                </a:moveTo>
                <a:lnTo>
                  <a:pt x="2050616" y="580346"/>
                </a:lnTo>
                <a:lnTo>
                  <a:pt x="2088703" y="662408"/>
                </a:lnTo>
                <a:lnTo>
                  <a:pt x="2088703" y="1508529"/>
                </a:lnTo>
                <a:lnTo>
                  <a:pt x="2038635" y="1603674"/>
                </a:lnTo>
                <a:close/>
                <a:moveTo>
                  <a:pt x="1869036" y="330930"/>
                </a:moveTo>
                <a:lnTo>
                  <a:pt x="1919103" y="386323"/>
                </a:lnTo>
                <a:lnTo>
                  <a:pt x="1919103" y="1778938"/>
                </a:lnTo>
                <a:lnTo>
                  <a:pt x="1869036" y="1840231"/>
                </a:lnTo>
                <a:close/>
                <a:moveTo>
                  <a:pt x="1699002" y="187305"/>
                </a:moveTo>
                <a:lnTo>
                  <a:pt x="1749069" y="224114"/>
                </a:lnTo>
                <a:lnTo>
                  <a:pt x="1749069" y="1943363"/>
                </a:lnTo>
                <a:lnTo>
                  <a:pt x="1699002" y="1984260"/>
                </a:lnTo>
                <a:close/>
                <a:moveTo>
                  <a:pt x="1528975" y="93045"/>
                </a:moveTo>
                <a:lnTo>
                  <a:pt x="1579043" y="116283"/>
                </a:lnTo>
                <a:lnTo>
                  <a:pt x="1579043" y="2051239"/>
                </a:lnTo>
                <a:lnTo>
                  <a:pt x="1528975" y="2077587"/>
                </a:lnTo>
                <a:close/>
                <a:moveTo>
                  <a:pt x="1359099" y="33900"/>
                </a:moveTo>
                <a:lnTo>
                  <a:pt x="1396852" y="43118"/>
                </a:lnTo>
                <a:lnTo>
                  <a:pt x="1409167" y="47425"/>
                </a:lnTo>
                <a:lnTo>
                  <a:pt x="1409167" y="2120558"/>
                </a:lnTo>
                <a:lnTo>
                  <a:pt x="1359099" y="2135396"/>
                </a:lnTo>
                <a:close/>
                <a:moveTo>
                  <a:pt x="1189208" y="3180"/>
                </a:moveTo>
                <a:lnTo>
                  <a:pt x="1191367" y="3284"/>
                </a:lnTo>
                <a:lnTo>
                  <a:pt x="1239275" y="10196"/>
                </a:lnTo>
                <a:lnTo>
                  <a:pt x="1239275" y="2159757"/>
                </a:lnTo>
                <a:lnTo>
                  <a:pt x="1189208" y="2164556"/>
                </a:lnTo>
                <a:close/>
                <a:moveTo>
                  <a:pt x="1019318" y="4799"/>
                </a:moveTo>
                <a:lnTo>
                  <a:pt x="1069385" y="0"/>
                </a:lnTo>
                <a:lnTo>
                  <a:pt x="1069385" y="2173499"/>
                </a:lnTo>
                <a:lnTo>
                  <a:pt x="1019318" y="2171109"/>
                </a:lnTo>
                <a:close/>
                <a:moveTo>
                  <a:pt x="849440" y="27063"/>
                </a:moveTo>
                <a:lnTo>
                  <a:pt x="879273" y="18222"/>
                </a:lnTo>
                <a:lnTo>
                  <a:pt x="899508" y="16282"/>
                </a:lnTo>
                <a:lnTo>
                  <a:pt x="899508" y="2157347"/>
                </a:lnTo>
                <a:lnTo>
                  <a:pt x="879273" y="2154427"/>
                </a:lnTo>
                <a:lnTo>
                  <a:pt x="849440" y="2147143"/>
                </a:lnTo>
                <a:close/>
                <a:moveTo>
                  <a:pt x="50068" y="773603"/>
                </a:moveTo>
                <a:lnTo>
                  <a:pt x="50068" y="1413814"/>
                </a:lnTo>
                <a:lnTo>
                  <a:pt x="43871" y="1396098"/>
                </a:lnTo>
                <a:cubicBezTo>
                  <a:pt x="23954" y="1328807"/>
                  <a:pt x="10676" y="1259968"/>
                  <a:pt x="4038" y="1190614"/>
                </a:cubicBezTo>
                <a:lnTo>
                  <a:pt x="1" y="1106064"/>
                </a:lnTo>
                <a:lnTo>
                  <a:pt x="0" y="1076491"/>
                </a:lnTo>
                <a:lnTo>
                  <a:pt x="18976" y="878519"/>
                </a:lnTo>
                <a:close/>
                <a:moveTo>
                  <a:pt x="679449" y="77441"/>
                </a:moveTo>
                <a:lnTo>
                  <a:pt x="729517" y="62603"/>
                </a:lnTo>
                <a:lnTo>
                  <a:pt x="729517" y="2112816"/>
                </a:lnTo>
                <a:lnTo>
                  <a:pt x="679449" y="2095303"/>
                </a:lnTo>
                <a:close/>
                <a:moveTo>
                  <a:pt x="509756" y="166327"/>
                </a:moveTo>
                <a:lnTo>
                  <a:pt x="559824" y="139979"/>
                </a:lnTo>
                <a:lnTo>
                  <a:pt x="559824" y="2037290"/>
                </a:lnTo>
                <a:lnTo>
                  <a:pt x="509756" y="2007703"/>
                </a:lnTo>
                <a:close/>
                <a:moveTo>
                  <a:pt x="220037" y="436578"/>
                </a:moveTo>
                <a:lnTo>
                  <a:pt x="220036" y="1741744"/>
                </a:lnTo>
                <a:lnTo>
                  <a:pt x="178312" y="1684990"/>
                </a:lnTo>
                <a:lnTo>
                  <a:pt x="169969" y="1670871"/>
                </a:lnTo>
                <a:lnTo>
                  <a:pt x="169969" y="503514"/>
                </a:lnTo>
                <a:lnTo>
                  <a:pt x="178312" y="487659"/>
                </a:lnTo>
                <a:close/>
                <a:moveTo>
                  <a:pt x="339863" y="298900"/>
                </a:moveTo>
                <a:lnTo>
                  <a:pt x="389931" y="258003"/>
                </a:lnTo>
                <a:lnTo>
                  <a:pt x="389930" y="1920928"/>
                </a:lnTo>
                <a:lnTo>
                  <a:pt x="339863" y="1875674"/>
                </a:lnTo>
                <a:close/>
              </a:path>
            </a:pathLst>
          </a:custGeom>
          <a:gradFill flip="none" rotWithShape="1">
            <a:gsLst>
              <a:gs pos="0">
                <a:srgbClr val="612AB3"/>
              </a:gs>
              <a:gs pos="100000">
                <a:srgbClr val="F4F3F5"/>
              </a:gs>
            </a:gsLst>
            <a:lin ang="10800000" scaled="1"/>
            <a:tileRect/>
          </a:gradFill>
          <a:ln w="1982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426" name="椭圆 1425">
            <a:extLst>
              <a:ext uri="{FF2B5EF4-FFF2-40B4-BE49-F238E27FC236}">
                <a16:creationId xmlns:a16="http://schemas.microsoft.com/office/drawing/2014/main" id="{C3D3868E-BF8C-4A57-B7CA-EB0CAEE49324}"/>
              </a:ext>
            </a:extLst>
          </p:cNvPr>
          <p:cNvSpPr/>
          <p:nvPr/>
        </p:nvSpPr>
        <p:spPr>
          <a:xfrm>
            <a:off x="9908255" y="5739614"/>
            <a:ext cx="2433302" cy="2433302"/>
          </a:xfrm>
          <a:prstGeom prst="ellipse">
            <a:avLst/>
          </a:prstGeom>
          <a:gradFill flip="none" rotWithShape="1">
            <a:gsLst>
              <a:gs pos="0">
                <a:srgbClr val="612AB3"/>
              </a:gs>
              <a:gs pos="100000">
                <a:srgbClr val="612AB3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9E56F23-BEA9-4D23-B6B6-37612B5148E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4908" y="2247704"/>
            <a:ext cx="663883" cy="667052"/>
            <a:chOff x="3650" y="1936"/>
            <a:chExt cx="419" cy="42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D5EDA00-853F-41D6-AF0A-B446E388D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0" y="1936"/>
              <a:ext cx="419" cy="421"/>
            </a:xfrm>
            <a:custGeom>
              <a:avLst/>
              <a:gdLst>
                <a:gd name="T0" fmla="*/ 2226 w 6978"/>
                <a:gd name="T1" fmla="*/ 2585 h 7009"/>
                <a:gd name="T2" fmla="*/ 2226 w 6978"/>
                <a:gd name="T3" fmla="*/ 2944 h 7009"/>
                <a:gd name="T4" fmla="*/ 4737 w 6978"/>
                <a:gd name="T5" fmla="*/ 2944 h 7009"/>
                <a:gd name="T6" fmla="*/ 4737 w 6978"/>
                <a:gd name="T7" fmla="*/ 2585 h 7009"/>
                <a:gd name="T8" fmla="*/ 2226 w 6978"/>
                <a:gd name="T9" fmla="*/ 2585 h 7009"/>
                <a:gd name="T10" fmla="*/ 2226 w 6978"/>
                <a:gd name="T11" fmla="*/ 1487 h 7009"/>
                <a:gd name="T12" fmla="*/ 2226 w 6978"/>
                <a:gd name="T13" fmla="*/ 1830 h 7009"/>
                <a:gd name="T14" fmla="*/ 4737 w 6978"/>
                <a:gd name="T15" fmla="*/ 1830 h 7009"/>
                <a:gd name="T16" fmla="*/ 4737 w 6978"/>
                <a:gd name="T17" fmla="*/ 1487 h 7009"/>
                <a:gd name="T18" fmla="*/ 2226 w 6978"/>
                <a:gd name="T19" fmla="*/ 1487 h 7009"/>
                <a:gd name="T20" fmla="*/ 1210 w 6978"/>
                <a:gd name="T21" fmla="*/ 0 h 7009"/>
                <a:gd name="T22" fmla="*/ 2226 w 6978"/>
                <a:gd name="T23" fmla="*/ 0 h 7009"/>
                <a:gd name="T24" fmla="*/ 2226 w 6978"/>
                <a:gd name="T25" fmla="*/ 575 h 7009"/>
                <a:gd name="T26" fmla="*/ 4737 w 6978"/>
                <a:gd name="T27" fmla="*/ 575 h 7009"/>
                <a:gd name="T28" fmla="*/ 4737 w 6978"/>
                <a:gd name="T29" fmla="*/ 0 h 7009"/>
                <a:gd name="T30" fmla="*/ 5753 w 6978"/>
                <a:gd name="T31" fmla="*/ 0 h 7009"/>
                <a:gd name="T32" fmla="*/ 5753 w 6978"/>
                <a:gd name="T33" fmla="*/ 575 h 7009"/>
                <a:gd name="T34" fmla="*/ 6777 w 6978"/>
                <a:gd name="T35" fmla="*/ 575 h 7009"/>
                <a:gd name="T36" fmla="*/ 6777 w 6978"/>
                <a:gd name="T37" fmla="*/ 1487 h 7009"/>
                <a:gd name="T38" fmla="*/ 5753 w 6978"/>
                <a:gd name="T39" fmla="*/ 1487 h 7009"/>
                <a:gd name="T40" fmla="*/ 5753 w 6978"/>
                <a:gd name="T41" fmla="*/ 3773 h 7009"/>
                <a:gd name="T42" fmla="*/ 3982 w 6978"/>
                <a:gd name="T43" fmla="*/ 3773 h 7009"/>
                <a:gd name="T44" fmla="*/ 3982 w 6978"/>
                <a:gd name="T45" fmla="*/ 4192 h 7009"/>
                <a:gd name="T46" fmla="*/ 6739 w 6978"/>
                <a:gd name="T47" fmla="*/ 4192 h 7009"/>
                <a:gd name="T48" fmla="*/ 6739 w 6978"/>
                <a:gd name="T49" fmla="*/ 5014 h 7009"/>
                <a:gd name="T50" fmla="*/ 4826 w 6978"/>
                <a:gd name="T51" fmla="*/ 5014 h 7009"/>
                <a:gd name="T52" fmla="*/ 6978 w 6978"/>
                <a:gd name="T53" fmla="*/ 5903 h 7009"/>
                <a:gd name="T54" fmla="*/ 6515 w 6978"/>
                <a:gd name="T55" fmla="*/ 6867 h 7009"/>
                <a:gd name="T56" fmla="*/ 5095 w 6978"/>
                <a:gd name="T57" fmla="*/ 6194 h 7009"/>
                <a:gd name="T58" fmla="*/ 3982 w 6978"/>
                <a:gd name="T59" fmla="*/ 5372 h 7009"/>
                <a:gd name="T60" fmla="*/ 3982 w 6978"/>
                <a:gd name="T61" fmla="*/ 7009 h 7009"/>
                <a:gd name="T62" fmla="*/ 2988 w 6978"/>
                <a:gd name="T63" fmla="*/ 7009 h 7009"/>
                <a:gd name="T64" fmla="*/ 2988 w 6978"/>
                <a:gd name="T65" fmla="*/ 5395 h 7009"/>
                <a:gd name="T66" fmla="*/ 1875 w 6978"/>
                <a:gd name="T67" fmla="*/ 6217 h 7009"/>
                <a:gd name="T68" fmla="*/ 433 w 6978"/>
                <a:gd name="T69" fmla="*/ 6904 h 7009"/>
                <a:gd name="T70" fmla="*/ 0 w 6978"/>
                <a:gd name="T71" fmla="*/ 5962 h 7009"/>
                <a:gd name="T72" fmla="*/ 2181 w 6978"/>
                <a:gd name="T73" fmla="*/ 5014 h 7009"/>
                <a:gd name="T74" fmla="*/ 283 w 6978"/>
                <a:gd name="T75" fmla="*/ 5014 h 7009"/>
                <a:gd name="T76" fmla="*/ 283 w 6978"/>
                <a:gd name="T77" fmla="*/ 4192 h 7009"/>
                <a:gd name="T78" fmla="*/ 2988 w 6978"/>
                <a:gd name="T79" fmla="*/ 4192 h 7009"/>
                <a:gd name="T80" fmla="*/ 2988 w 6978"/>
                <a:gd name="T81" fmla="*/ 3773 h 7009"/>
                <a:gd name="T82" fmla="*/ 1210 w 6978"/>
                <a:gd name="T83" fmla="*/ 3773 h 7009"/>
                <a:gd name="T84" fmla="*/ 1210 w 6978"/>
                <a:gd name="T85" fmla="*/ 1487 h 7009"/>
                <a:gd name="T86" fmla="*/ 239 w 6978"/>
                <a:gd name="T87" fmla="*/ 1487 h 7009"/>
                <a:gd name="T88" fmla="*/ 239 w 6978"/>
                <a:gd name="T89" fmla="*/ 575 h 7009"/>
                <a:gd name="T90" fmla="*/ 1210 w 6978"/>
                <a:gd name="T91" fmla="*/ 575 h 7009"/>
                <a:gd name="T92" fmla="*/ 1210 w 6978"/>
                <a:gd name="T93" fmla="*/ 0 h 7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78" h="7009">
                  <a:moveTo>
                    <a:pt x="2226" y="2585"/>
                  </a:moveTo>
                  <a:lnTo>
                    <a:pt x="2226" y="2944"/>
                  </a:lnTo>
                  <a:lnTo>
                    <a:pt x="4737" y="2944"/>
                  </a:lnTo>
                  <a:lnTo>
                    <a:pt x="4737" y="2585"/>
                  </a:lnTo>
                  <a:lnTo>
                    <a:pt x="2226" y="2585"/>
                  </a:lnTo>
                  <a:close/>
                  <a:moveTo>
                    <a:pt x="2226" y="1487"/>
                  </a:moveTo>
                  <a:lnTo>
                    <a:pt x="2226" y="1830"/>
                  </a:lnTo>
                  <a:lnTo>
                    <a:pt x="4737" y="1830"/>
                  </a:lnTo>
                  <a:lnTo>
                    <a:pt x="4737" y="1487"/>
                  </a:lnTo>
                  <a:lnTo>
                    <a:pt x="2226" y="1487"/>
                  </a:lnTo>
                  <a:close/>
                  <a:moveTo>
                    <a:pt x="1210" y="0"/>
                  </a:moveTo>
                  <a:lnTo>
                    <a:pt x="2226" y="0"/>
                  </a:lnTo>
                  <a:lnTo>
                    <a:pt x="2226" y="575"/>
                  </a:lnTo>
                  <a:lnTo>
                    <a:pt x="4737" y="575"/>
                  </a:lnTo>
                  <a:lnTo>
                    <a:pt x="4737" y="0"/>
                  </a:lnTo>
                  <a:lnTo>
                    <a:pt x="5753" y="0"/>
                  </a:lnTo>
                  <a:lnTo>
                    <a:pt x="5753" y="575"/>
                  </a:lnTo>
                  <a:lnTo>
                    <a:pt x="6777" y="575"/>
                  </a:lnTo>
                  <a:lnTo>
                    <a:pt x="6777" y="1487"/>
                  </a:lnTo>
                  <a:lnTo>
                    <a:pt x="5753" y="1487"/>
                  </a:lnTo>
                  <a:lnTo>
                    <a:pt x="5753" y="3773"/>
                  </a:lnTo>
                  <a:lnTo>
                    <a:pt x="3982" y="3773"/>
                  </a:lnTo>
                  <a:lnTo>
                    <a:pt x="3982" y="4192"/>
                  </a:lnTo>
                  <a:lnTo>
                    <a:pt x="6739" y="4192"/>
                  </a:lnTo>
                  <a:lnTo>
                    <a:pt x="6739" y="5014"/>
                  </a:lnTo>
                  <a:lnTo>
                    <a:pt x="4826" y="5014"/>
                  </a:lnTo>
                  <a:cubicBezTo>
                    <a:pt x="5404" y="5372"/>
                    <a:pt x="6122" y="5669"/>
                    <a:pt x="6978" y="5903"/>
                  </a:cubicBezTo>
                  <a:lnTo>
                    <a:pt x="6515" y="6867"/>
                  </a:lnTo>
                  <a:cubicBezTo>
                    <a:pt x="5967" y="6657"/>
                    <a:pt x="5494" y="6433"/>
                    <a:pt x="5095" y="6194"/>
                  </a:cubicBezTo>
                  <a:cubicBezTo>
                    <a:pt x="4697" y="5955"/>
                    <a:pt x="4326" y="5681"/>
                    <a:pt x="3982" y="5372"/>
                  </a:cubicBezTo>
                  <a:lnTo>
                    <a:pt x="3982" y="7009"/>
                  </a:lnTo>
                  <a:lnTo>
                    <a:pt x="2988" y="7009"/>
                  </a:lnTo>
                  <a:lnTo>
                    <a:pt x="2988" y="5395"/>
                  </a:lnTo>
                  <a:cubicBezTo>
                    <a:pt x="2660" y="5693"/>
                    <a:pt x="2288" y="5967"/>
                    <a:pt x="1875" y="6217"/>
                  </a:cubicBezTo>
                  <a:cubicBezTo>
                    <a:pt x="1462" y="6466"/>
                    <a:pt x="981" y="6695"/>
                    <a:pt x="433" y="6904"/>
                  </a:cubicBezTo>
                  <a:lnTo>
                    <a:pt x="0" y="5962"/>
                  </a:lnTo>
                  <a:cubicBezTo>
                    <a:pt x="911" y="5703"/>
                    <a:pt x="1638" y="5387"/>
                    <a:pt x="2181" y="5014"/>
                  </a:cubicBezTo>
                  <a:lnTo>
                    <a:pt x="283" y="5014"/>
                  </a:lnTo>
                  <a:lnTo>
                    <a:pt x="283" y="4192"/>
                  </a:lnTo>
                  <a:lnTo>
                    <a:pt x="2988" y="4192"/>
                  </a:lnTo>
                  <a:lnTo>
                    <a:pt x="2988" y="3773"/>
                  </a:lnTo>
                  <a:lnTo>
                    <a:pt x="1210" y="3773"/>
                  </a:lnTo>
                  <a:lnTo>
                    <a:pt x="1210" y="1487"/>
                  </a:lnTo>
                  <a:lnTo>
                    <a:pt x="239" y="1487"/>
                  </a:lnTo>
                  <a:lnTo>
                    <a:pt x="239" y="575"/>
                  </a:lnTo>
                  <a:lnTo>
                    <a:pt x="1210" y="575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C0878ED-75CA-4E85-B5F6-DE8B0F4C0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0" y="1936"/>
              <a:ext cx="419" cy="421"/>
            </a:xfrm>
            <a:custGeom>
              <a:avLst/>
              <a:gdLst>
                <a:gd name="T0" fmla="*/ 2226 w 6978"/>
                <a:gd name="T1" fmla="*/ 2585 h 7009"/>
                <a:gd name="T2" fmla="*/ 2226 w 6978"/>
                <a:gd name="T3" fmla="*/ 2944 h 7009"/>
                <a:gd name="T4" fmla="*/ 4737 w 6978"/>
                <a:gd name="T5" fmla="*/ 2944 h 7009"/>
                <a:gd name="T6" fmla="*/ 4737 w 6978"/>
                <a:gd name="T7" fmla="*/ 2585 h 7009"/>
                <a:gd name="T8" fmla="*/ 2226 w 6978"/>
                <a:gd name="T9" fmla="*/ 2585 h 7009"/>
                <a:gd name="T10" fmla="*/ 2226 w 6978"/>
                <a:gd name="T11" fmla="*/ 1487 h 7009"/>
                <a:gd name="T12" fmla="*/ 2226 w 6978"/>
                <a:gd name="T13" fmla="*/ 1830 h 7009"/>
                <a:gd name="T14" fmla="*/ 4737 w 6978"/>
                <a:gd name="T15" fmla="*/ 1830 h 7009"/>
                <a:gd name="T16" fmla="*/ 4737 w 6978"/>
                <a:gd name="T17" fmla="*/ 1487 h 7009"/>
                <a:gd name="T18" fmla="*/ 2226 w 6978"/>
                <a:gd name="T19" fmla="*/ 1487 h 7009"/>
                <a:gd name="T20" fmla="*/ 1210 w 6978"/>
                <a:gd name="T21" fmla="*/ 0 h 7009"/>
                <a:gd name="T22" fmla="*/ 2226 w 6978"/>
                <a:gd name="T23" fmla="*/ 0 h 7009"/>
                <a:gd name="T24" fmla="*/ 2226 w 6978"/>
                <a:gd name="T25" fmla="*/ 575 h 7009"/>
                <a:gd name="T26" fmla="*/ 4737 w 6978"/>
                <a:gd name="T27" fmla="*/ 575 h 7009"/>
                <a:gd name="T28" fmla="*/ 4737 w 6978"/>
                <a:gd name="T29" fmla="*/ 0 h 7009"/>
                <a:gd name="T30" fmla="*/ 5753 w 6978"/>
                <a:gd name="T31" fmla="*/ 0 h 7009"/>
                <a:gd name="T32" fmla="*/ 5753 w 6978"/>
                <a:gd name="T33" fmla="*/ 575 h 7009"/>
                <a:gd name="T34" fmla="*/ 6777 w 6978"/>
                <a:gd name="T35" fmla="*/ 575 h 7009"/>
                <a:gd name="T36" fmla="*/ 6777 w 6978"/>
                <a:gd name="T37" fmla="*/ 1487 h 7009"/>
                <a:gd name="T38" fmla="*/ 5753 w 6978"/>
                <a:gd name="T39" fmla="*/ 1487 h 7009"/>
                <a:gd name="T40" fmla="*/ 5753 w 6978"/>
                <a:gd name="T41" fmla="*/ 3773 h 7009"/>
                <a:gd name="T42" fmla="*/ 3982 w 6978"/>
                <a:gd name="T43" fmla="*/ 3773 h 7009"/>
                <a:gd name="T44" fmla="*/ 3982 w 6978"/>
                <a:gd name="T45" fmla="*/ 4192 h 7009"/>
                <a:gd name="T46" fmla="*/ 6739 w 6978"/>
                <a:gd name="T47" fmla="*/ 4192 h 7009"/>
                <a:gd name="T48" fmla="*/ 6739 w 6978"/>
                <a:gd name="T49" fmla="*/ 5014 h 7009"/>
                <a:gd name="T50" fmla="*/ 4826 w 6978"/>
                <a:gd name="T51" fmla="*/ 5014 h 7009"/>
                <a:gd name="T52" fmla="*/ 6978 w 6978"/>
                <a:gd name="T53" fmla="*/ 5903 h 7009"/>
                <a:gd name="T54" fmla="*/ 6515 w 6978"/>
                <a:gd name="T55" fmla="*/ 6867 h 7009"/>
                <a:gd name="T56" fmla="*/ 5095 w 6978"/>
                <a:gd name="T57" fmla="*/ 6194 h 7009"/>
                <a:gd name="T58" fmla="*/ 3982 w 6978"/>
                <a:gd name="T59" fmla="*/ 5372 h 7009"/>
                <a:gd name="T60" fmla="*/ 3982 w 6978"/>
                <a:gd name="T61" fmla="*/ 7009 h 7009"/>
                <a:gd name="T62" fmla="*/ 2988 w 6978"/>
                <a:gd name="T63" fmla="*/ 7009 h 7009"/>
                <a:gd name="T64" fmla="*/ 2988 w 6978"/>
                <a:gd name="T65" fmla="*/ 5395 h 7009"/>
                <a:gd name="T66" fmla="*/ 1875 w 6978"/>
                <a:gd name="T67" fmla="*/ 6217 h 7009"/>
                <a:gd name="T68" fmla="*/ 433 w 6978"/>
                <a:gd name="T69" fmla="*/ 6904 h 7009"/>
                <a:gd name="T70" fmla="*/ 0 w 6978"/>
                <a:gd name="T71" fmla="*/ 5962 h 7009"/>
                <a:gd name="T72" fmla="*/ 2181 w 6978"/>
                <a:gd name="T73" fmla="*/ 5014 h 7009"/>
                <a:gd name="T74" fmla="*/ 283 w 6978"/>
                <a:gd name="T75" fmla="*/ 5014 h 7009"/>
                <a:gd name="T76" fmla="*/ 283 w 6978"/>
                <a:gd name="T77" fmla="*/ 4192 h 7009"/>
                <a:gd name="T78" fmla="*/ 2988 w 6978"/>
                <a:gd name="T79" fmla="*/ 4192 h 7009"/>
                <a:gd name="T80" fmla="*/ 2988 w 6978"/>
                <a:gd name="T81" fmla="*/ 3773 h 7009"/>
                <a:gd name="T82" fmla="*/ 1210 w 6978"/>
                <a:gd name="T83" fmla="*/ 3773 h 7009"/>
                <a:gd name="T84" fmla="*/ 1210 w 6978"/>
                <a:gd name="T85" fmla="*/ 1487 h 7009"/>
                <a:gd name="T86" fmla="*/ 239 w 6978"/>
                <a:gd name="T87" fmla="*/ 1487 h 7009"/>
                <a:gd name="T88" fmla="*/ 239 w 6978"/>
                <a:gd name="T89" fmla="*/ 575 h 7009"/>
                <a:gd name="T90" fmla="*/ 1210 w 6978"/>
                <a:gd name="T91" fmla="*/ 575 h 7009"/>
                <a:gd name="T92" fmla="*/ 1210 w 6978"/>
                <a:gd name="T93" fmla="*/ 0 h 7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78" h="7009">
                  <a:moveTo>
                    <a:pt x="2226" y="2585"/>
                  </a:moveTo>
                  <a:lnTo>
                    <a:pt x="2226" y="2944"/>
                  </a:lnTo>
                  <a:lnTo>
                    <a:pt x="4737" y="2944"/>
                  </a:lnTo>
                  <a:lnTo>
                    <a:pt x="4737" y="2585"/>
                  </a:lnTo>
                  <a:lnTo>
                    <a:pt x="2226" y="2585"/>
                  </a:lnTo>
                  <a:close/>
                  <a:moveTo>
                    <a:pt x="2226" y="1487"/>
                  </a:moveTo>
                  <a:lnTo>
                    <a:pt x="2226" y="1830"/>
                  </a:lnTo>
                  <a:lnTo>
                    <a:pt x="4737" y="1830"/>
                  </a:lnTo>
                  <a:lnTo>
                    <a:pt x="4737" y="1487"/>
                  </a:lnTo>
                  <a:lnTo>
                    <a:pt x="2226" y="1487"/>
                  </a:lnTo>
                  <a:close/>
                  <a:moveTo>
                    <a:pt x="1210" y="0"/>
                  </a:moveTo>
                  <a:lnTo>
                    <a:pt x="2226" y="0"/>
                  </a:lnTo>
                  <a:lnTo>
                    <a:pt x="2226" y="575"/>
                  </a:lnTo>
                  <a:lnTo>
                    <a:pt x="4737" y="575"/>
                  </a:lnTo>
                  <a:lnTo>
                    <a:pt x="4737" y="0"/>
                  </a:lnTo>
                  <a:lnTo>
                    <a:pt x="5753" y="0"/>
                  </a:lnTo>
                  <a:lnTo>
                    <a:pt x="5753" y="575"/>
                  </a:lnTo>
                  <a:lnTo>
                    <a:pt x="6777" y="575"/>
                  </a:lnTo>
                  <a:lnTo>
                    <a:pt x="6777" y="1487"/>
                  </a:lnTo>
                  <a:lnTo>
                    <a:pt x="5753" y="1487"/>
                  </a:lnTo>
                  <a:lnTo>
                    <a:pt x="5753" y="3773"/>
                  </a:lnTo>
                  <a:lnTo>
                    <a:pt x="3982" y="3773"/>
                  </a:lnTo>
                  <a:lnTo>
                    <a:pt x="3982" y="4192"/>
                  </a:lnTo>
                  <a:lnTo>
                    <a:pt x="6739" y="4192"/>
                  </a:lnTo>
                  <a:lnTo>
                    <a:pt x="6739" y="5014"/>
                  </a:lnTo>
                  <a:lnTo>
                    <a:pt x="4826" y="5014"/>
                  </a:lnTo>
                  <a:cubicBezTo>
                    <a:pt x="5404" y="5372"/>
                    <a:pt x="6122" y="5669"/>
                    <a:pt x="6978" y="5903"/>
                  </a:cubicBezTo>
                  <a:lnTo>
                    <a:pt x="6515" y="6867"/>
                  </a:lnTo>
                  <a:cubicBezTo>
                    <a:pt x="5967" y="6657"/>
                    <a:pt x="5494" y="6433"/>
                    <a:pt x="5095" y="6194"/>
                  </a:cubicBezTo>
                  <a:cubicBezTo>
                    <a:pt x="4697" y="5955"/>
                    <a:pt x="4326" y="5681"/>
                    <a:pt x="3982" y="5372"/>
                  </a:cubicBezTo>
                  <a:lnTo>
                    <a:pt x="3982" y="7009"/>
                  </a:lnTo>
                  <a:lnTo>
                    <a:pt x="2988" y="7009"/>
                  </a:lnTo>
                  <a:lnTo>
                    <a:pt x="2988" y="5395"/>
                  </a:lnTo>
                  <a:cubicBezTo>
                    <a:pt x="2660" y="5693"/>
                    <a:pt x="2288" y="5967"/>
                    <a:pt x="1875" y="6217"/>
                  </a:cubicBezTo>
                  <a:cubicBezTo>
                    <a:pt x="1462" y="6466"/>
                    <a:pt x="981" y="6695"/>
                    <a:pt x="433" y="6904"/>
                  </a:cubicBezTo>
                  <a:lnTo>
                    <a:pt x="0" y="5962"/>
                  </a:lnTo>
                  <a:cubicBezTo>
                    <a:pt x="911" y="5703"/>
                    <a:pt x="1638" y="5387"/>
                    <a:pt x="2181" y="5014"/>
                  </a:cubicBezTo>
                  <a:lnTo>
                    <a:pt x="283" y="5014"/>
                  </a:lnTo>
                  <a:lnTo>
                    <a:pt x="283" y="4192"/>
                  </a:lnTo>
                  <a:lnTo>
                    <a:pt x="2988" y="4192"/>
                  </a:lnTo>
                  <a:lnTo>
                    <a:pt x="2988" y="3773"/>
                  </a:lnTo>
                  <a:lnTo>
                    <a:pt x="1210" y="3773"/>
                  </a:lnTo>
                  <a:lnTo>
                    <a:pt x="1210" y="1487"/>
                  </a:lnTo>
                  <a:lnTo>
                    <a:pt x="239" y="1487"/>
                  </a:lnTo>
                  <a:lnTo>
                    <a:pt x="239" y="575"/>
                  </a:lnTo>
                  <a:lnTo>
                    <a:pt x="1210" y="575"/>
                  </a:lnTo>
                  <a:lnTo>
                    <a:pt x="1210" y="0"/>
                  </a:lnTo>
                  <a:close/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99FCFE0-9E8B-4511-8198-4AE4DE90E8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1"/>
          <a:stretch/>
        </p:blipFill>
        <p:spPr>
          <a:xfrm>
            <a:off x="1744425" y="2256639"/>
            <a:ext cx="325240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5719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B330E97-E05C-4C9B-89E1-E0294B8601EF}"/>
              </a:ext>
            </a:extLst>
          </p:cNvPr>
          <p:cNvGrpSpPr/>
          <p:nvPr/>
        </p:nvGrpSpPr>
        <p:grpSpPr>
          <a:xfrm>
            <a:off x="5889295" y="2268375"/>
            <a:ext cx="3535680" cy="1650690"/>
            <a:chOff x="4406373" y="2176196"/>
            <a:chExt cx="2980944" cy="1391701"/>
          </a:xfrm>
          <a:solidFill>
            <a:schemeClr val="bg1"/>
          </a:solidFill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CF4744B-B489-49A1-86F0-C201FC6B1CC0}"/>
                </a:ext>
              </a:extLst>
            </p:cNvPr>
            <p:cNvSpPr txBox="1"/>
            <p:nvPr/>
          </p:nvSpPr>
          <p:spPr>
            <a:xfrm>
              <a:off x="4406373" y="2176196"/>
              <a:ext cx="2980944" cy="576072"/>
            </a:xfrm>
            <a:custGeom>
              <a:avLst/>
              <a:gdLst/>
              <a:ahLst/>
              <a:cxnLst/>
              <a:rect l="l" t="t" r="r" b="b"/>
              <a:pathLst>
                <a:path w="2980944" h="576072">
                  <a:moveTo>
                    <a:pt x="209703" y="434645"/>
                  </a:moveTo>
                  <a:lnTo>
                    <a:pt x="212141" y="485852"/>
                  </a:lnTo>
                  <a:cubicBezTo>
                    <a:pt x="194260" y="489103"/>
                    <a:pt x="136957" y="502717"/>
                    <a:pt x="40234" y="526695"/>
                  </a:cubicBezTo>
                  <a:lnTo>
                    <a:pt x="11583" y="534010"/>
                  </a:lnTo>
                  <a:lnTo>
                    <a:pt x="0" y="486461"/>
                  </a:lnTo>
                  <a:cubicBezTo>
                    <a:pt x="27636" y="479959"/>
                    <a:pt x="65227" y="470916"/>
                    <a:pt x="112776" y="459334"/>
                  </a:cubicBezTo>
                  <a:cubicBezTo>
                    <a:pt x="160325" y="447752"/>
                    <a:pt x="192634" y="439522"/>
                    <a:pt x="209703" y="434645"/>
                  </a:cubicBezTo>
                  <a:close/>
                  <a:moveTo>
                    <a:pt x="293218" y="365151"/>
                  </a:moveTo>
                  <a:lnTo>
                    <a:pt x="293218" y="488290"/>
                  </a:lnTo>
                  <a:lnTo>
                    <a:pt x="463296" y="488290"/>
                  </a:lnTo>
                  <a:lnTo>
                    <a:pt x="463296" y="365151"/>
                  </a:lnTo>
                  <a:close/>
                  <a:moveTo>
                    <a:pt x="248108" y="320650"/>
                  </a:moveTo>
                  <a:lnTo>
                    <a:pt x="507797" y="320650"/>
                  </a:lnTo>
                  <a:lnTo>
                    <a:pt x="507797" y="562661"/>
                  </a:lnTo>
                  <a:lnTo>
                    <a:pt x="463296" y="562661"/>
                  </a:lnTo>
                  <a:lnTo>
                    <a:pt x="463296" y="531572"/>
                  </a:lnTo>
                  <a:lnTo>
                    <a:pt x="293218" y="531572"/>
                  </a:lnTo>
                  <a:lnTo>
                    <a:pt x="293218" y="562052"/>
                  </a:lnTo>
                  <a:lnTo>
                    <a:pt x="248108" y="562052"/>
                  </a:lnTo>
                  <a:close/>
                  <a:moveTo>
                    <a:pt x="2139087" y="270663"/>
                  </a:moveTo>
                  <a:lnTo>
                    <a:pt x="2139087" y="315164"/>
                  </a:lnTo>
                  <a:lnTo>
                    <a:pt x="2139087" y="324917"/>
                  </a:lnTo>
                  <a:lnTo>
                    <a:pt x="2282952" y="324917"/>
                  </a:lnTo>
                  <a:lnTo>
                    <a:pt x="2282952" y="270663"/>
                  </a:lnTo>
                  <a:close/>
                  <a:moveTo>
                    <a:pt x="1949501" y="270663"/>
                  </a:moveTo>
                  <a:lnTo>
                    <a:pt x="1949501" y="324917"/>
                  </a:lnTo>
                  <a:lnTo>
                    <a:pt x="2090319" y="324917"/>
                  </a:lnTo>
                  <a:lnTo>
                    <a:pt x="2090319" y="313335"/>
                  </a:lnTo>
                  <a:lnTo>
                    <a:pt x="2090319" y="270663"/>
                  </a:lnTo>
                  <a:close/>
                  <a:moveTo>
                    <a:pt x="281026" y="203607"/>
                  </a:moveTo>
                  <a:lnTo>
                    <a:pt x="477317" y="203607"/>
                  </a:lnTo>
                  <a:lnTo>
                    <a:pt x="477317" y="248108"/>
                  </a:lnTo>
                  <a:lnTo>
                    <a:pt x="281026" y="248108"/>
                  </a:lnTo>
                  <a:close/>
                  <a:moveTo>
                    <a:pt x="2139087" y="176784"/>
                  </a:moveTo>
                  <a:lnTo>
                    <a:pt x="2139087" y="229820"/>
                  </a:lnTo>
                  <a:lnTo>
                    <a:pt x="2282952" y="229820"/>
                  </a:lnTo>
                  <a:lnTo>
                    <a:pt x="2282952" y="176784"/>
                  </a:lnTo>
                  <a:close/>
                  <a:moveTo>
                    <a:pt x="1949501" y="176784"/>
                  </a:moveTo>
                  <a:lnTo>
                    <a:pt x="1949501" y="229820"/>
                  </a:lnTo>
                  <a:lnTo>
                    <a:pt x="2090319" y="229820"/>
                  </a:lnTo>
                  <a:lnTo>
                    <a:pt x="2090319" y="176784"/>
                  </a:lnTo>
                  <a:close/>
                  <a:moveTo>
                    <a:pt x="712623" y="174346"/>
                  </a:moveTo>
                  <a:lnTo>
                    <a:pt x="1075335" y="174346"/>
                  </a:lnTo>
                  <a:lnTo>
                    <a:pt x="1075335" y="215189"/>
                  </a:lnTo>
                  <a:lnTo>
                    <a:pt x="935127" y="215189"/>
                  </a:lnTo>
                  <a:cubicBezTo>
                    <a:pt x="918464" y="227381"/>
                    <a:pt x="902005" y="238151"/>
                    <a:pt x="885749" y="247498"/>
                  </a:cubicBezTo>
                  <a:cubicBezTo>
                    <a:pt x="906476" y="271069"/>
                    <a:pt x="922325" y="295453"/>
                    <a:pt x="933298" y="320650"/>
                  </a:cubicBezTo>
                  <a:cubicBezTo>
                    <a:pt x="960933" y="308458"/>
                    <a:pt x="989280" y="294437"/>
                    <a:pt x="1018337" y="278588"/>
                  </a:cubicBezTo>
                  <a:cubicBezTo>
                    <a:pt x="1047395" y="262738"/>
                    <a:pt x="1074319" y="246888"/>
                    <a:pt x="1099109" y="231039"/>
                  </a:cubicBezTo>
                  <a:lnTo>
                    <a:pt x="1122884" y="270663"/>
                  </a:lnTo>
                  <a:cubicBezTo>
                    <a:pt x="1089152" y="291389"/>
                    <a:pt x="1053186" y="311100"/>
                    <a:pt x="1014984" y="329794"/>
                  </a:cubicBezTo>
                  <a:cubicBezTo>
                    <a:pt x="1032460" y="367589"/>
                    <a:pt x="1052678" y="398476"/>
                    <a:pt x="1075640" y="422453"/>
                  </a:cubicBezTo>
                  <a:cubicBezTo>
                    <a:pt x="1098601" y="446431"/>
                    <a:pt x="1129386" y="470002"/>
                    <a:pt x="1167994" y="493167"/>
                  </a:cubicBezTo>
                  <a:lnTo>
                    <a:pt x="1136904" y="530962"/>
                  </a:lnTo>
                  <a:cubicBezTo>
                    <a:pt x="1098297" y="506172"/>
                    <a:pt x="1066394" y="479552"/>
                    <a:pt x="1041197" y="451104"/>
                  </a:cubicBezTo>
                  <a:cubicBezTo>
                    <a:pt x="1016000" y="422656"/>
                    <a:pt x="994664" y="388112"/>
                    <a:pt x="977189" y="347472"/>
                  </a:cubicBezTo>
                  <a:cubicBezTo>
                    <a:pt x="963372" y="353975"/>
                    <a:pt x="953212" y="358445"/>
                    <a:pt x="946709" y="360884"/>
                  </a:cubicBezTo>
                  <a:cubicBezTo>
                    <a:pt x="953212" y="388112"/>
                    <a:pt x="956463" y="420828"/>
                    <a:pt x="956463" y="459029"/>
                  </a:cubicBezTo>
                  <a:cubicBezTo>
                    <a:pt x="956463" y="496418"/>
                    <a:pt x="951078" y="522834"/>
                    <a:pt x="940308" y="538277"/>
                  </a:cubicBezTo>
                  <a:cubicBezTo>
                    <a:pt x="929539" y="553720"/>
                    <a:pt x="910743" y="561645"/>
                    <a:pt x="883920" y="562052"/>
                  </a:cubicBezTo>
                  <a:cubicBezTo>
                    <a:pt x="855879" y="562864"/>
                    <a:pt x="830682" y="561848"/>
                    <a:pt x="808330" y="559004"/>
                  </a:cubicBezTo>
                  <a:lnTo>
                    <a:pt x="800405" y="513893"/>
                  </a:lnTo>
                  <a:cubicBezTo>
                    <a:pt x="827634" y="517551"/>
                    <a:pt x="850189" y="519380"/>
                    <a:pt x="868071" y="519380"/>
                  </a:cubicBezTo>
                  <a:cubicBezTo>
                    <a:pt x="882295" y="519380"/>
                    <a:pt x="892353" y="514401"/>
                    <a:pt x="898246" y="504444"/>
                  </a:cubicBezTo>
                  <a:cubicBezTo>
                    <a:pt x="904139" y="494488"/>
                    <a:pt x="907085" y="476911"/>
                    <a:pt x="907085" y="451714"/>
                  </a:cubicBezTo>
                  <a:cubicBezTo>
                    <a:pt x="907085" y="435458"/>
                    <a:pt x="906476" y="420421"/>
                    <a:pt x="905256" y="406604"/>
                  </a:cubicBezTo>
                  <a:cubicBezTo>
                    <a:pt x="872744" y="433426"/>
                    <a:pt x="832206" y="459232"/>
                    <a:pt x="783641" y="484023"/>
                  </a:cubicBezTo>
                  <a:cubicBezTo>
                    <a:pt x="735076" y="508813"/>
                    <a:pt x="687020" y="528930"/>
                    <a:pt x="639471" y="544373"/>
                  </a:cubicBezTo>
                  <a:lnTo>
                    <a:pt x="619964" y="501092"/>
                  </a:lnTo>
                  <a:cubicBezTo>
                    <a:pt x="674828" y="485242"/>
                    <a:pt x="726339" y="465532"/>
                    <a:pt x="774497" y="441960"/>
                  </a:cubicBezTo>
                  <a:cubicBezTo>
                    <a:pt x="822656" y="418389"/>
                    <a:pt x="863600" y="392786"/>
                    <a:pt x="897332" y="365151"/>
                  </a:cubicBezTo>
                  <a:cubicBezTo>
                    <a:pt x="893674" y="351333"/>
                    <a:pt x="889610" y="339954"/>
                    <a:pt x="885140" y="331013"/>
                  </a:cubicBezTo>
                  <a:cubicBezTo>
                    <a:pt x="831495" y="367996"/>
                    <a:pt x="752653" y="404978"/>
                    <a:pt x="648615" y="441960"/>
                  </a:cubicBezTo>
                  <a:lnTo>
                    <a:pt x="632155" y="400508"/>
                  </a:lnTo>
                  <a:cubicBezTo>
                    <a:pt x="674828" y="387503"/>
                    <a:pt x="716788" y="371958"/>
                    <a:pt x="758038" y="353873"/>
                  </a:cubicBezTo>
                  <a:cubicBezTo>
                    <a:pt x="799288" y="335788"/>
                    <a:pt x="835356" y="316789"/>
                    <a:pt x="866242" y="296876"/>
                  </a:cubicBezTo>
                  <a:cubicBezTo>
                    <a:pt x="861365" y="288748"/>
                    <a:pt x="854863" y="279604"/>
                    <a:pt x="846735" y="269444"/>
                  </a:cubicBezTo>
                  <a:cubicBezTo>
                    <a:pt x="782117" y="302768"/>
                    <a:pt x="716687" y="328575"/>
                    <a:pt x="650444" y="346863"/>
                  </a:cubicBezTo>
                  <a:lnTo>
                    <a:pt x="633984" y="305410"/>
                  </a:lnTo>
                  <a:cubicBezTo>
                    <a:pt x="676656" y="293624"/>
                    <a:pt x="717703" y="280010"/>
                    <a:pt x="757124" y="264567"/>
                  </a:cubicBezTo>
                  <a:cubicBezTo>
                    <a:pt x="796544" y="249124"/>
                    <a:pt x="831292" y="232664"/>
                    <a:pt x="861365" y="215189"/>
                  </a:cubicBezTo>
                  <a:lnTo>
                    <a:pt x="712623" y="215189"/>
                  </a:lnTo>
                  <a:close/>
                  <a:moveTo>
                    <a:pt x="1855013" y="38405"/>
                  </a:moveTo>
                  <a:lnTo>
                    <a:pt x="2376831" y="38405"/>
                  </a:lnTo>
                  <a:lnTo>
                    <a:pt x="2376831" y="83516"/>
                  </a:lnTo>
                  <a:lnTo>
                    <a:pt x="2139087" y="83516"/>
                  </a:lnTo>
                  <a:lnTo>
                    <a:pt x="2139087" y="135332"/>
                  </a:lnTo>
                  <a:lnTo>
                    <a:pt x="2329892" y="135332"/>
                  </a:lnTo>
                  <a:lnTo>
                    <a:pt x="2329892" y="366370"/>
                  </a:lnTo>
                  <a:lnTo>
                    <a:pt x="2136648" y="366370"/>
                  </a:lnTo>
                  <a:cubicBezTo>
                    <a:pt x="2134210" y="387503"/>
                    <a:pt x="2129841" y="406502"/>
                    <a:pt x="2123542" y="423368"/>
                  </a:cubicBezTo>
                  <a:cubicBezTo>
                    <a:pt x="2117243" y="440233"/>
                    <a:pt x="2108607" y="455372"/>
                    <a:pt x="2097634" y="468783"/>
                  </a:cubicBezTo>
                  <a:cubicBezTo>
                    <a:pt x="2130959" y="482600"/>
                    <a:pt x="2170786" y="493472"/>
                    <a:pt x="2217116" y="501396"/>
                  </a:cubicBezTo>
                  <a:cubicBezTo>
                    <a:pt x="2263445" y="509321"/>
                    <a:pt x="2321154" y="514909"/>
                    <a:pt x="2390242" y="518160"/>
                  </a:cubicBezTo>
                  <a:lnTo>
                    <a:pt x="2379879" y="566319"/>
                  </a:lnTo>
                  <a:cubicBezTo>
                    <a:pt x="2306320" y="561036"/>
                    <a:pt x="2244751" y="553314"/>
                    <a:pt x="2195170" y="543154"/>
                  </a:cubicBezTo>
                  <a:cubicBezTo>
                    <a:pt x="2145589" y="532994"/>
                    <a:pt x="2101495" y="518973"/>
                    <a:pt x="2062887" y="501092"/>
                  </a:cubicBezTo>
                  <a:cubicBezTo>
                    <a:pt x="2041754" y="516128"/>
                    <a:pt x="2014830" y="529743"/>
                    <a:pt x="1982115" y="541935"/>
                  </a:cubicBezTo>
                  <a:cubicBezTo>
                    <a:pt x="1949400" y="554127"/>
                    <a:pt x="1908658" y="565506"/>
                    <a:pt x="1859890" y="576072"/>
                  </a:cubicBezTo>
                  <a:lnTo>
                    <a:pt x="1840992" y="530962"/>
                  </a:lnTo>
                  <a:cubicBezTo>
                    <a:pt x="1883258" y="521615"/>
                    <a:pt x="1918209" y="512471"/>
                    <a:pt x="1945844" y="503530"/>
                  </a:cubicBezTo>
                  <a:cubicBezTo>
                    <a:pt x="1973479" y="494589"/>
                    <a:pt x="1996440" y="485039"/>
                    <a:pt x="2014728" y="474879"/>
                  </a:cubicBezTo>
                  <a:cubicBezTo>
                    <a:pt x="1985468" y="456591"/>
                    <a:pt x="1955800" y="434036"/>
                    <a:pt x="1925727" y="407213"/>
                  </a:cubicBezTo>
                  <a:lnTo>
                    <a:pt x="1959255" y="377952"/>
                  </a:lnTo>
                  <a:cubicBezTo>
                    <a:pt x="1993799" y="408026"/>
                    <a:pt x="2024888" y="430988"/>
                    <a:pt x="2052524" y="446837"/>
                  </a:cubicBezTo>
                  <a:cubicBezTo>
                    <a:pt x="2071218" y="426924"/>
                    <a:pt x="2082800" y="400101"/>
                    <a:pt x="2087271" y="366370"/>
                  </a:cubicBezTo>
                  <a:lnTo>
                    <a:pt x="1901343" y="366370"/>
                  </a:lnTo>
                  <a:lnTo>
                    <a:pt x="1901343" y="135332"/>
                  </a:lnTo>
                  <a:lnTo>
                    <a:pt x="2090319" y="135332"/>
                  </a:lnTo>
                  <a:lnTo>
                    <a:pt x="2090319" y="83516"/>
                  </a:lnTo>
                  <a:lnTo>
                    <a:pt x="1855013" y="83516"/>
                  </a:lnTo>
                  <a:close/>
                  <a:moveTo>
                    <a:pt x="1476452" y="18898"/>
                  </a:moveTo>
                  <a:lnTo>
                    <a:pt x="1527658" y="18898"/>
                  </a:lnTo>
                  <a:lnTo>
                    <a:pt x="1526439" y="96927"/>
                  </a:lnTo>
                  <a:cubicBezTo>
                    <a:pt x="1526439" y="107087"/>
                    <a:pt x="1526032" y="121514"/>
                    <a:pt x="1525220" y="140208"/>
                  </a:cubicBezTo>
                  <a:cubicBezTo>
                    <a:pt x="1537005" y="219456"/>
                    <a:pt x="1563828" y="290373"/>
                    <a:pt x="1605687" y="352959"/>
                  </a:cubicBezTo>
                  <a:cubicBezTo>
                    <a:pt x="1647546" y="415544"/>
                    <a:pt x="1704848" y="472644"/>
                    <a:pt x="1777594" y="524256"/>
                  </a:cubicBezTo>
                  <a:lnTo>
                    <a:pt x="1743456" y="568757"/>
                  </a:lnTo>
                  <a:cubicBezTo>
                    <a:pt x="1681277" y="519583"/>
                    <a:pt x="1630680" y="469392"/>
                    <a:pt x="1591666" y="418186"/>
                  </a:cubicBezTo>
                  <a:cubicBezTo>
                    <a:pt x="1552652" y="366980"/>
                    <a:pt x="1524000" y="312116"/>
                    <a:pt x="1505713" y="253594"/>
                  </a:cubicBezTo>
                  <a:cubicBezTo>
                    <a:pt x="1488644" y="312522"/>
                    <a:pt x="1460704" y="367183"/>
                    <a:pt x="1421892" y="417576"/>
                  </a:cubicBezTo>
                  <a:cubicBezTo>
                    <a:pt x="1383081" y="467970"/>
                    <a:pt x="1331773" y="516535"/>
                    <a:pt x="1267968" y="563271"/>
                  </a:cubicBezTo>
                  <a:lnTo>
                    <a:pt x="1232612" y="521208"/>
                  </a:lnTo>
                  <a:cubicBezTo>
                    <a:pt x="1291946" y="479349"/>
                    <a:pt x="1339089" y="436982"/>
                    <a:pt x="1374039" y="394107"/>
                  </a:cubicBezTo>
                  <a:cubicBezTo>
                    <a:pt x="1408989" y="351232"/>
                    <a:pt x="1434389" y="304496"/>
                    <a:pt x="1450239" y="253899"/>
                  </a:cubicBezTo>
                  <a:cubicBezTo>
                    <a:pt x="1466088" y="203302"/>
                    <a:pt x="1474420" y="144679"/>
                    <a:pt x="1475232" y="78029"/>
                  </a:cubicBezTo>
                  <a:cubicBezTo>
                    <a:pt x="1476045" y="65024"/>
                    <a:pt x="1476452" y="45314"/>
                    <a:pt x="1476452" y="18898"/>
                  </a:cubicBezTo>
                  <a:close/>
                  <a:moveTo>
                    <a:pt x="355397" y="12192"/>
                  </a:moveTo>
                  <a:lnTo>
                    <a:pt x="398679" y="12192"/>
                  </a:lnTo>
                  <a:cubicBezTo>
                    <a:pt x="417373" y="52832"/>
                    <a:pt x="440335" y="89815"/>
                    <a:pt x="467564" y="123140"/>
                  </a:cubicBezTo>
                  <a:cubicBezTo>
                    <a:pt x="494792" y="156464"/>
                    <a:pt x="527914" y="188164"/>
                    <a:pt x="566928" y="218237"/>
                  </a:cubicBezTo>
                  <a:lnTo>
                    <a:pt x="541935" y="260300"/>
                  </a:lnTo>
                  <a:cubicBezTo>
                    <a:pt x="506172" y="232664"/>
                    <a:pt x="474269" y="202388"/>
                    <a:pt x="446228" y="169469"/>
                  </a:cubicBezTo>
                  <a:cubicBezTo>
                    <a:pt x="418186" y="136551"/>
                    <a:pt x="394818" y="102007"/>
                    <a:pt x="376124" y="65837"/>
                  </a:cubicBezTo>
                  <a:cubicBezTo>
                    <a:pt x="358648" y="100787"/>
                    <a:pt x="337109" y="134620"/>
                    <a:pt x="311506" y="167336"/>
                  </a:cubicBezTo>
                  <a:cubicBezTo>
                    <a:pt x="285903" y="200051"/>
                    <a:pt x="256439" y="230023"/>
                    <a:pt x="223114" y="257252"/>
                  </a:cubicBezTo>
                  <a:lnTo>
                    <a:pt x="193853" y="217628"/>
                  </a:lnTo>
                  <a:cubicBezTo>
                    <a:pt x="265786" y="159512"/>
                    <a:pt x="319634" y="91034"/>
                    <a:pt x="355397" y="12192"/>
                  </a:cubicBezTo>
                  <a:close/>
                  <a:moveTo>
                    <a:pt x="123749" y="4877"/>
                  </a:moveTo>
                  <a:lnTo>
                    <a:pt x="165812" y="24994"/>
                  </a:lnTo>
                  <a:lnTo>
                    <a:pt x="156668" y="43282"/>
                  </a:lnTo>
                  <a:cubicBezTo>
                    <a:pt x="142037" y="73356"/>
                    <a:pt x="126594" y="104547"/>
                    <a:pt x="110338" y="136856"/>
                  </a:cubicBezTo>
                  <a:cubicBezTo>
                    <a:pt x="94082" y="169164"/>
                    <a:pt x="81890" y="191821"/>
                    <a:pt x="73762" y="204826"/>
                  </a:cubicBezTo>
                  <a:lnTo>
                    <a:pt x="145085" y="188367"/>
                  </a:lnTo>
                  <a:cubicBezTo>
                    <a:pt x="160122" y="161951"/>
                    <a:pt x="175362" y="132893"/>
                    <a:pt x="190805" y="101194"/>
                  </a:cubicBezTo>
                  <a:lnTo>
                    <a:pt x="231648" y="124359"/>
                  </a:lnTo>
                  <a:cubicBezTo>
                    <a:pt x="210922" y="164592"/>
                    <a:pt x="187249" y="208484"/>
                    <a:pt x="160630" y="256032"/>
                  </a:cubicBezTo>
                  <a:cubicBezTo>
                    <a:pt x="134011" y="303581"/>
                    <a:pt x="113589" y="336703"/>
                    <a:pt x="99365" y="355397"/>
                  </a:cubicBezTo>
                  <a:lnTo>
                    <a:pt x="204216" y="326136"/>
                  </a:lnTo>
                  <a:lnTo>
                    <a:pt x="205436" y="373076"/>
                  </a:lnTo>
                  <a:lnTo>
                    <a:pt x="64008" y="405384"/>
                  </a:lnTo>
                  <a:lnTo>
                    <a:pt x="29261" y="413309"/>
                  </a:lnTo>
                  <a:lnTo>
                    <a:pt x="15850" y="365151"/>
                  </a:lnTo>
                  <a:cubicBezTo>
                    <a:pt x="25197" y="361493"/>
                    <a:pt x="32512" y="358039"/>
                    <a:pt x="37796" y="354788"/>
                  </a:cubicBezTo>
                  <a:cubicBezTo>
                    <a:pt x="43079" y="351536"/>
                    <a:pt x="47956" y="346863"/>
                    <a:pt x="52426" y="340767"/>
                  </a:cubicBezTo>
                  <a:cubicBezTo>
                    <a:pt x="68276" y="319228"/>
                    <a:pt x="90831" y="283058"/>
                    <a:pt x="120092" y="232258"/>
                  </a:cubicBezTo>
                  <a:lnTo>
                    <a:pt x="49988" y="245060"/>
                  </a:lnTo>
                  <a:lnTo>
                    <a:pt x="17069" y="251156"/>
                  </a:lnTo>
                  <a:lnTo>
                    <a:pt x="6096" y="205436"/>
                  </a:lnTo>
                  <a:cubicBezTo>
                    <a:pt x="14631" y="201372"/>
                    <a:pt x="22759" y="194869"/>
                    <a:pt x="30480" y="185928"/>
                  </a:cubicBezTo>
                  <a:cubicBezTo>
                    <a:pt x="39828" y="175362"/>
                    <a:pt x="54153" y="150876"/>
                    <a:pt x="73457" y="112472"/>
                  </a:cubicBezTo>
                  <a:cubicBezTo>
                    <a:pt x="92761" y="74067"/>
                    <a:pt x="109525" y="38202"/>
                    <a:pt x="123749" y="4877"/>
                  </a:cubicBezTo>
                  <a:close/>
                  <a:moveTo>
                    <a:pt x="2716987" y="3048"/>
                  </a:moveTo>
                  <a:lnTo>
                    <a:pt x="2759050" y="21336"/>
                  </a:lnTo>
                  <a:cubicBezTo>
                    <a:pt x="2746045" y="36373"/>
                    <a:pt x="2732228" y="50597"/>
                    <a:pt x="2717597" y="64008"/>
                  </a:cubicBezTo>
                  <a:lnTo>
                    <a:pt x="2947416" y="64008"/>
                  </a:lnTo>
                  <a:lnTo>
                    <a:pt x="2947416" y="107900"/>
                  </a:lnTo>
                  <a:cubicBezTo>
                    <a:pt x="2894584" y="157074"/>
                    <a:pt x="2836266" y="197104"/>
                    <a:pt x="2772461" y="227991"/>
                  </a:cubicBezTo>
                  <a:lnTo>
                    <a:pt x="2811476" y="249936"/>
                  </a:lnTo>
                  <a:cubicBezTo>
                    <a:pt x="2800503" y="262128"/>
                    <a:pt x="2786482" y="275946"/>
                    <a:pt x="2769413" y="291389"/>
                  </a:cubicBezTo>
                  <a:lnTo>
                    <a:pt x="2980944" y="291389"/>
                  </a:lnTo>
                  <a:lnTo>
                    <a:pt x="2980944" y="334061"/>
                  </a:lnTo>
                  <a:cubicBezTo>
                    <a:pt x="2944775" y="381610"/>
                    <a:pt x="2906573" y="420421"/>
                    <a:pt x="2866340" y="450495"/>
                  </a:cubicBezTo>
                  <a:cubicBezTo>
                    <a:pt x="2826106" y="480568"/>
                    <a:pt x="2776322" y="504851"/>
                    <a:pt x="2716987" y="523342"/>
                  </a:cubicBezTo>
                  <a:cubicBezTo>
                    <a:pt x="2657653" y="541833"/>
                    <a:pt x="2583485" y="554940"/>
                    <a:pt x="2494484" y="562661"/>
                  </a:cubicBezTo>
                  <a:lnTo>
                    <a:pt x="2469490" y="518770"/>
                  </a:lnTo>
                  <a:cubicBezTo>
                    <a:pt x="2553209" y="512674"/>
                    <a:pt x="2623109" y="501904"/>
                    <a:pt x="2679192" y="486461"/>
                  </a:cubicBezTo>
                  <a:cubicBezTo>
                    <a:pt x="2735276" y="471018"/>
                    <a:pt x="2781605" y="451003"/>
                    <a:pt x="2818181" y="426416"/>
                  </a:cubicBezTo>
                  <a:cubicBezTo>
                    <a:pt x="2854757" y="401828"/>
                    <a:pt x="2886863" y="371044"/>
                    <a:pt x="2914498" y="334061"/>
                  </a:cubicBezTo>
                  <a:lnTo>
                    <a:pt x="2716987" y="334061"/>
                  </a:lnTo>
                  <a:cubicBezTo>
                    <a:pt x="2703983" y="343815"/>
                    <a:pt x="2688133" y="354584"/>
                    <a:pt x="2669439" y="366370"/>
                  </a:cubicBezTo>
                  <a:lnTo>
                    <a:pt x="2721865" y="396850"/>
                  </a:lnTo>
                  <a:cubicBezTo>
                    <a:pt x="2737714" y="405791"/>
                    <a:pt x="2746655" y="410871"/>
                    <a:pt x="2748687" y="412090"/>
                  </a:cubicBezTo>
                  <a:lnTo>
                    <a:pt x="2715159" y="447447"/>
                  </a:lnTo>
                  <a:lnTo>
                    <a:pt x="2626767" y="391973"/>
                  </a:lnTo>
                  <a:cubicBezTo>
                    <a:pt x="2594255" y="409855"/>
                    <a:pt x="2557476" y="427736"/>
                    <a:pt x="2516429" y="445618"/>
                  </a:cubicBezTo>
                  <a:lnTo>
                    <a:pt x="2491436" y="404775"/>
                  </a:lnTo>
                  <a:cubicBezTo>
                    <a:pt x="2549551" y="381204"/>
                    <a:pt x="2602891" y="354076"/>
                    <a:pt x="2651455" y="323393"/>
                  </a:cubicBezTo>
                  <a:cubicBezTo>
                    <a:pt x="2700020" y="292710"/>
                    <a:pt x="2739543" y="261316"/>
                    <a:pt x="2770023" y="229210"/>
                  </a:cubicBezTo>
                  <a:cubicBezTo>
                    <a:pt x="2694026" y="265786"/>
                    <a:pt x="2600554" y="294844"/>
                    <a:pt x="2489607" y="316383"/>
                  </a:cubicBezTo>
                  <a:lnTo>
                    <a:pt x="2468271" y="274930"/>
                  </a:lnTo>
                  <a:cubicBezTo>
                    <a:pt x="2559304" y="259487"/>
                    <a:pt x="2637638" y="238151"/>
                    <a:pt x="2703271" y="210922"/>
                  </a:cubicBezTo>
                  <a:cubicBezTo>
                    <a:pt x="2768905" y="183693"/>
                    <a:pt x="2826106" y="149352"/>
                    <a:pt x="2874874" y="107900"/>
                  </a:cubicBezTo>
                  <a:lnTo>
                    <a:pt x="2662733" y="107900"/>
                  </a:lnTo>
                  <a:cubicBezTo>
                    <a:pt x="2653793" y="114808"/>
                    <a:pt x="2643836" y="121717"/>
                    <a:pt x="2632863" y="128626"/>
                  </a:cubicBezTo>
                  <a:lnTo>
                    <a:pt x="2710892" y="170688"/>
                  </a:lnTo>
                  <a:lnTo>
                    <a:pt x="2678583" y="203607"/>
                  </a:lnTo>
                  <a:cubicBezTo>
                    <a:pt x="2652167" y="187757"/>
                    <a:pt x="2622906" y="171298"/>
                    <a:pt x="2590800" y="154229"/>
                  </a:cubicBezTo>
                  <a:cubicBezTo>
                    <a:pt x="2561946" y="170485"/>
                    <a:pt x="2534717" y="184100"/>
                    <a:pt x="2509114" y="195072"/>
                  </a:cubicBezTo>
                  <a:lnTo>
                    <a:pt x="2483511" y="157887"/>
                  </a:lnTo>
                  <a:cubicBezTo>
                    <a:pt x="2528215" y="137973"/>
                    <a:pt x="2571192" y="114097"/>
                    <a:pt x="2612441" y="86259"/>
                  </a:cubicBezTo>
                  <a:cubicBezTo>
                    <a:pt x="2653691" y="58420"/>
                    <a:pt x="2688540" y="30684"/>
                    <a:pt x="2716987" y="3048"/>
                  </a:cubicBezTo>
                  <a:close/>
                  <a:moveTo>
                    <a:pt x="900380" y="0"/>
                  </a:moveTo>
                  <a:cubicBezTo>
                    <a:pt x="915823" y="31700"/>
                    <a:pt x="926796" y="56084"/>
                    <a:pt x="933298" y="73152"/>
                  </a:cubicBezTo>
                  <a:lnTo>
                    <a:pt x="1150925" y="73152"/>
                  </a:lnTo>
                  <a:lnTo>
                    <a:pt x="1150925" y="194463"/>
                  </a:lnTo>
                  <a:lnTo>
                    <a:pt x="1103986" y="194463"/>
                  </a:lnTo>
                  <a:lnTo>
                    <a:pt x="1103986" y="116434"/>
                  </a:lnTo>
                  <a:lnTo>
                    <a:pt x="687020" y="116434"/>
                  </a:lnTo>
                  <a:lnTo>
                    <a:pt x="687020" y="193853"/>
                  </a:lnTo>
                  <a:lnTo>
                    <a:pt x="640080" y="193853"/>
                  </a:lnTo>
                  <a:lnTo>
                    <a:pt x="640080" y="73152"/>
                  </a:lnTo>
                  <a:lnTo>
                    <a:pt x="877824" y="73152"/>
                  </a:lnTo>
                  <a:cubicBezTo>
                    <a:pt x="866852" y="50800"/>
                    <a:pt x="857504" y="32716"/>
                    <a:pt x="849783" y="188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C9BFBC-1953-4B2F-8C39-3BBB6B0079A1}"/>
                </a:ext>
              </a:extLst>
            </p:cNvPr>
            <p:cNvSpPr txBox="1"/>
            <p:nvPr/>
          </p:nvSpPr>
          <p:spPr>
            <a:xfrm>
              <a:off x="4406373" y="2998531"/>
              <a:ext cx="2365858" cy="569366"/>
            </a:xfrm>
            <a:custGeom>
              <a:avLst/>
              <a:gdLst/>
              <a:ahLst/>
              <a:cxnLst/>
              <a:rect l="l" t="t" r="r" b="b"/>
              <a:pathLst>
                <a:path w="2365858" h="569366">
                  <a:moveTo>
                    <a:pt x="212141" y="384658"/>
                  </a:moveTo>
                  <a:cubicBezTo>
                    <a:pt x="238964" y="413918"/>
                    <a:pt x="270866" y="437286"/>
                    <a:pt x="307848" y="454762"/>
                  </a:cubicBezTo>
                  <a:cubicBezTo>
                    <a:pt x="348488" y="434848"/>
                    <a:pt x="381813" y="411480"/>
                    <a:pt x="407823" y="384658"/>
                  </a:cubicBezTo>
                  <a:close/>
                  <a:moveTo>
                    <a:pt x="691287" y="320650"/>
                  </a:moveTo>
                  <a:lnTo>
                    <a:pt x="691287" y="491338"/>
                  </a:lnTo>
                  <a:lnTo>
                    <a:pt x="801015" y="491338"/>
                  </a:lnTo>
                  <a:lnTo>
                    <a:pt x="801015" y="320650"/>
                  </a:lnTo>
                  <a:close/>
                  <a:moveTo>
                    <a:pt x="949148" y="245669"/>
                  </a:moveTo>
                  <a:cubicBezTo>
                    <a:pt x="962559" y="261112"/>
                    <a:pt x="978510" y="281026"/>
                    <a:pt x="997001" y="305410"/>
                  </a:cubicBezTo>
                  <a:cubicBezTo>
                    <a:pt x="1015493" y="329794"/>
                    <a:pt x="1031647" y="351942"/>
                    <a:pt x="1045465" y="371856"/>
                  </a:cubicBezTo>
                  <a:lnTo>
                    <a:pt x="1007669" y="404165"/>
                  </a:lnTo>
                  <a:cubicBezTo>
                    <a:pt x="994665" y="383845"/>
                    <a:pt x="978815" y="360883"/>
                    <a:pt x="960121" y="335280"/>
                  </a:cubicBezTo>
                  <a:cubicBezTo>
                    <a:pt x="941426" y="309677"/>
                    <a:pt x="925577" y="289357"/>
                    <a:pt x="912572" y="274320"/>
                  </a:cubicBezTo>
                  <a:close/>
                  <a:moveTo>
                    <a:pt x="1500836" y="219456"/>
                  </a:moveTo>
                  <a:lnTo>
                    <a:pt x="1500836" y="373075"/>
                  </a:lnTo>
                  <a:lnTo>
                    <a:pt x="1577036" y="373075"/>
                  </a:lnTo>
                  <a:lnTo>
                    <a:pt x="1577036" y="219456"/>
                  </a:lnTo>
                  <a:close/>
                  <a:moveTo>
                    <a:pt x="187757" y="213970"/>
                  </a:moveTo>
                  <a:lnTo>
                    <a:pt x="234696" y="218846"/>
                  </a:lnTo>
                  <a:cubicBezTo>
                    <a:pt x="232258" y="229819"/>
                    <a:pt x="228804" y="243230"/>
                    <a:pt x="224333" y="259080"/>
                  </a:cubicBezTo>
                  <a:lnTo>
                    <a:pt x="527305" y="259080"/>
                  </a:lnTo>
                  <a:lnTo>
                    <a:pt x="527305" y="299923"/>
                  </a:lnTo>
                  <a:lnTo>
                    <a:pt x="210313" y="299923"/>
                  </a:lnTo>
                  <a:cubicBezTo>
                    <a:pt x="202997" y="317805"/>
                    <a:pt x="196088" y="332638"/>
                    <a:pt x="189586" y="344424"/>
                  </a:cubicBezTo>
                  <a:lnTo>
                    <a:pt x="473050" y="344424"/>
                  </a:lnTo>
                  <a:lnTo>
                    <a:pt x="473050" y="382219"/>
                  </a:lnTo>
                  <a:cubicBezTo>
                    <a:pt x="440538" y="419202"/>
                    <a:pt x="402540" y="450291"/>
                    <a:pt x="359055" y="475488"/>
                  </a:cubicBezTo>
                  <a:cubicBezTo>
                    <a:pt x="406604" y="492150"/>
                    <a:pt x="471018" y="506374"/>
                    <a:pt x="552298" y="518160"/>
                  </a:cubicBezTo>
                  <a:lnTo>
                    <a:pt x="536449" y="564490"/>
                  </a:lnTo>
                  <a:cubicBezTo>
                    <a:pt x="442570" y="548234"/>
                    <a:pt x="366980" y="527101"/>
                    <a:pt x="309677" y="501091"/>
                  </a:cubicBezTo>
                  <a:cubicBezTo>
                    <a:pt x="250343" y="528320"/>
                    <a:pt x="176988" y="550875"/>
                    <a:pt x="89612" y="568757"/>
                  </a:cubicBezTo>
                  <a:lnTo>
                    <a:pt x="71933" y="523646"/>
                  </a:lnTo>
                  <a:cubicBezTo>
                    <a:pt x="145492" y="512267"/>
                    <a:pt x="208484" y="496418"/>
                    <a:pt x="260909" y="476098"/>
                  </a:cubicBezTo>
                  <a:cubicBezTo>
                    <a:pt x="224333" y="454152"/>
                    <a:pt x="191415" y="425501"/>
                    <a:pt x="162154" y="390144"/>
                  </a:cubicBezTo>
                  <a:cubicBezTo>
                    <a:pt x="130861" y="434035"/>
                    <a:pt x="85141" y="479958"/>
                    <a:pt x="24994" y="527914"/>
                  </a:cubicBezTo>
                  <a:lnTo>
                    <a:pt x="0" y="488899"/>
                  </a:lnTo>
                  <a:cubicBezTo>
                    <a:pt x="40640" y="457606"/>
                    <a:pt x="73660" y="427025"/>
                    <a:pt x="99060" y="397154"/>
                  </a:cubicBezTo>
                  <a:cubicBezTo>
                    <a:pt x="124460" y="367284"/>
                    <a:pt x="144679" y="334874"/>
                    <a:pt x="159716" y="299923"/>
                  </a:cubicBezTo>
                  <a:lnTo>
                    <a:pt x="40844" y="299923"/>
                  </a:lnTo>
                  <a:lnTo>
                    <a:pt x="40844" y="259080"/>
                  </a:lnTo>
                  <a:lnTo>
                    <a:pt x="174956" y="259080"/>
                  </a:lnTo>
                  <a:cubicBezTo>
                    <a:pt x="180239" y="243637"/>
                    <a:pt x="184506" y="228600"/>
                    <a:pt x="187757" y="213970"/>
                  </a:cubicBezTo>
                  <a:close/>
                  <a:moveTo>
                    <a:pt x="1457554" y="176174"/>
                  </a:moveTo>
                  <a:lnTo>
                    <a:pt x="1619098" y="176174"/>
                  </a:lnTo>
                  <a:lnTo>
                    <a:pt x="1619098" y="417576"/>
                  </a:lnTo>
                  <a:lnTo>
                    <a:pt x="1457554" y="417576"/>
                  </a:lnTo>
                  <a:close/>
                  <a:moveTo>
                    <a:pt x="691287" y="152400"/>
                  </a:moveTo>
                  <a:lnTo>
                    <a:pt x="691287" y="273710"/>
                  </a:lnTo>
                  <a:lnTo>
                    <a:pt x="801015" y="273710"/>
                  </a:lnTo>
                  <a:lnTo>
                    <a:pt x="801015" y="152400"/>
                  </a:lnTo>
                  <a:close/>
                  <a:moveTo>
                    <a:pt x="2118970" y="135331"/>
                  </a:moveTo>
                  <a:lnTo>
                    <a:pt x="2118970" y="241402"/>
                  </a:lnTo>
                  <a:lnTo>
                    <a:pt x="2118970" y="263957"/>
                  </a:lnTo>
                  <a:lnTo>
                    <a:pt x="2318919" y="263957"/>
                  </a:lnTo>
                  <a:lnTo>
                    <a:pt x="2318919" y="135331"/>
                  </a:lnTo>
                  <a:close/>
                  <a:moveTo>
                    <a:pt x="1296010" y="113995"/>
                  </a:moveTo>
                  <a:lnTo>
                    <a:pt x="1296010" y="434645"/>
                  </a:lnTo>
                  <a:lnTo>
                    <a:pt x="1364285" y="434645"/>
                  </a:lnTo>
                  <a:lnTo>
                    <a:pt x="1364285" y="113995"/>
                  </a:lnTo>
                  <a:close/>
                  <a:moveTo>
                    <a:pt x="432207" y="76810"/>
                  </a:moveTo>
                  <a:lnTo>
                    <a:pt x="475488" y="93269"/>
                  </a:lnTo>
                  <a:lnTo>
                    <a:pt x="449885" y="134722"/>
                  </a:lnTo>
                  <a:lnTo>
                    <a:pt x="437084" y="155448"/>
                  </a:lnTo>
                  <a:lnTo>
                    <a:pt x="530353" y="155448"/>
                  </a:lnTo>
                  <a:lnTo>
                    <a:pt x="530353" y="242621"/>
                  </a:lnTo>
                  <a:lnTo>
                    <a:pt x="484023" y="242621"/>
                  </a:lnTo>
                  <a:lnTo>
                    <a:pt x="484023" y="197510"/>
                  </a:lnTo>
                  <a:lnTo>
                    <a:pt x="80468" y="197510"/>
                  </a:lnTo>
                  <a:lnTo>
                    <a:pt x="80468" y="242621"/>
                  </a:lnTo>
                  <a:lnTo>
                    <a:pt x="35357" y="242621"/>
                  </a:lnTo>
                  <a:lnTo>
                    <a:pt x="35357" y="155448"/>
                  </a:lnTo>
                  <a:lnTo>
                    <a:pt x="121920" y="155448"/>
                  </a:lnTo>
                  <a:cubicBezTo>
                    <a:pt x="113792" y="134315"/>
                    <a:pt x="107087" y="119075"/>
                    <a:pt x="101804" y="109728"/>
                  </a:cubicBezTo>
                  <a:lnTo>
                    <a:pt x="144476" y="96317"/>
                  </a:lnTo>
                  <a:cubicBezTo>
                    <a:pt x="153010" y="113792"/>
                    <a:pt x="161748" y="133502"/>
                    <a:pt x="170688" y="155448"/>
                  </a:cubicBezTo>
                  <a:lnTo>
                    <a:pt x="267005" y="155448"/>
                  </a:lnTo>
                  <a:cubicBezTo>
                    <a:pt x="261722" y="139598"/>
                    <a:pt x="256642" y="125578"/>
                    <a:pt x="251765" y="113386"/>
                  </a:cubicBezTo>
                  <a:lnTo>
                    <a:pt x="246889" y="99365"/>
                  </a:lnTo>
                  <a:lnTo>
                    <a:pt x="290170" y="86563"/>
                  </a:lnTo>
                  <a:cubicBezTo>
                    <a:pt x="294234" y="93472"/>
                    <a:pt x="303175" y="116434"/>
                    <a:pt x="316992" y="155448"/>
                  </a:cubicBezTo>
                  <a:lnTo>
                    <a:pt x="382829" y="155448"/>
                  </a:lnTo>
                  <a:cubicBezTo>
                    <a:pt x="399898" y="130658"/>
                    <a:pt x="416357" y="104445"/>
                    <a:pt x="432207" y="76810"/>
                  </a:cubicBezTo>
                  <a:close/>
                  <a:moveTo>
                    <a:pt x="1252729" y="68275"/>
                  </a:moveTo>
                  <a:lnTo>
                    <a:pt x="1406957" y="68275"/>
                  </a:lnTo>
                  <a:lnTo>
                    <a:pt x="1406957" y="479755"/>
                  </a:lnTo>
                  <a:lnTo>
                    <a:pt x="1252729" y="479755"/>
                  </a:lnTo>
                  <a:close/>
                  <a:moveTo>
                    <a:pt x="1434999" y="51206"/>
                  </a:moveTo>
                  <a:lnTo>
                    <a:pt x="1781861" y="51206"/>
                  </a:lnTo>
                  <a:lnTo>
                    <a:pt x="1781861" y="96926"/>
                  </a:lnTo>
                  <a:lnTo>
                    <a:pt x="1730655" y="96926"/>
                  </a:lnTo>
                  <a:lnTo>
                    <a:pt x="1730655" y="471830"/>
                  </a:lnTo>
                  <a:cubicBezTo>
                    <a:pt x="1730655" y="494589"/>
                    <a:pt x="1728420" y="511861"/>
                    <a:pt x="1723949" y="523646"/>
                  </a:cubicBezTo>
                  <a:cubicBezTo>
                    <a:pt x="1719479" y="535432"/>
                    <a:pt x="1711249" y="543966"/>
                    <a:pt x="1699261" y="549250"/>
                  </a:cubicBezTo>
                  <a:cubicBezTo>
                    <a:pt x="1687272" y="554533"/>
                    <a:pt x="1669492" y="557174"/>
                    <a:pt x="1645921" y="557174"/>
                  </a:cubicBezTo>
                  <a:cubicBezTo>
                    <a:pt x="1617066" y="557174"/>
                    <a:pt x="1592276" y="556158"/>
                    <a:pt x="1571549" y="554126"/>
                  </a:cubicBezTo>
                  <a:lnTo>
                    <a:pt x="1563015" y="507797"/>
                  </a:lnTo>
                  <a:cubicBezTo>
                    <a:pt x="1589837" y="511048"/>
                    <a:pt x="1615034" y="512674"/>
                    <a:pt x="1638605" y="512674"/>
                  </a:cubicBezTo>
                  <a:cubicBezTo>
                    <a:pt x="1651204" y="512674"/>
                    <a:pt x="1660653" y="511150"/>
                    <a:pt x="1666952" y="508102"/>
                  </a:cubicBezTo>
                  <a:cubicBezTo>
                    <a:pt x="1673251" y="505054"/>
                    <a:pt x="1677518" y="499770"/>
                    <a:pt x="1679753" y="492252"/>
                  </a:cubicBezTo>
                  <a:cubicBezTo>
                    <a:pt x="1681989" y="484734"/>
                    <a:pt x="1683106" y="473659"/>
                    <a:pt x="1683106" y="459029"/>
                  </a:cubicBezTo>
                  <a:lnTo>
                    <a:pt x="1683106" y="96926"/>
                  </a:lnTo>
                  <a:lnTo>
                    <a:pt x="1434999" y="96926"/>
                  </a:lnTo>
                  <a:close/>
                  <a:moveTo>
                    <a:pt x="512674" y="17069"/>
                  </a:moveTo>
                  <a:lnTo>
                    <a:pt x="518770" y="58522"/>
                  </a:lnTo>
                  <a:cubicBezTo>
                    <a:pt x="457810" y="65430"/>
                    <a:pt x="383134" y="71730"/>
                    <a:pt x="294742" y="77419"/>
                  </a:cubicBezTo>
                  <a:cubicBezTo>
                    <a:pt x="206350" y="83109"/>
                    <a:pt x="124156" y="87376"/>
                    <a:pt x="48159" y="90221"/>
                  </a:cubicBezTo>
                  <a:lnTo>
                    <a:pt x="44501" y="45720"/>
                  </a:lnTo>
                  <a:cubicBezTo>
                    <a:pt x="123749" y="43282"/>
                    <a:pt x="207264" y="39522"/>
                    <a:pt x="295047" y="34442"/>
                  </a:cubicBezTo>
                  <a:cubicBezTo>
                    <a:pt x="382829" y="29362"/>
                    <a:pt x="455372" y="23571"/>
                    <a:pt x="512674" y="17069"/>
                  </a:cubicBezTo>
                  <a:close/>
                  <a:moveTo>
                    <a:pt x="1921460" y="10973"/>
                  </a:moveTo>
                  <a:lnTo>
                    <a:pt x="1969009" y="10973"/>
                  </a:lnTo>
                  <a:lnTo>
                    <a:pt x="1969009" y="118872"/>
                  </a:lnTo>
                  <a:lnTo>
                    <a:pt x="2033017" y="118872"/>
                  </a:lnTo>
                  <a:lnTo>
                    <a:pt x="2033017" y="166421"/>
                  </a:lnTo>
                  <a:lnTo>
                    <a:pt x="1969009" y="166421"/>
                  </a:lnTo>
                  <a:lnTo>
                    <a:pt x="1969009" y="266395"/>
                  </a:lnTo>
                  <a:lnTo>
                    <a:pt x="2033626" y="241402"/>
                  </a:lnTo>
                  <a:lnTo>
                    <a:pt x="2036674" y="290779"/>
                  </a:lnTo>
                  <a:cubicBezTo>
                    <a:pt x="2010258" y="301752"/>
                    <a:pt x="1987703" y="310693"/>
                    <a:pt x="1969009" y="317602"/>
                  </a:cubicBezTo>
                  <a:lnTo>
                    <a:pt x="1969009" y="498653"/>
                  </a:lnTo>
                  <a:cubicBezTo>
                    <a:pt x="1969009" y="515315"/>
                    <a:pt x="1966977" y="527914"/>
                    <a:pt x="1962913" y="536448"/>
                  </a:cubicBezTo>
                  <a:cubicBezTo>
                    <a:pt x="1958849" y="544982"/>
                    <a:pt x="1951533" y="550977"/>
                    <a:pt x="1940967" y="554431"/>
                  </a:cubicBezTo>
                  <a:cubicBezTo>
                    <a:pt x="1930401" y="557886"/>
                    <a:pt x="1914754" y="559613"/>
                    <a:pt x="1894028" y="559613"/>
                  </a:cubicBezTo>
                  <a:cubicBezTo>
                    <a:pt x="1884274" y="559613"/>
                    <a:pt x="1869237" y="558800"/>
                    <a:pt x="1848917" y="557174"/>
                  </a:cubicBezTo>
                  <a:lnTo>
                    <a:pt x="1839164" y="510235"/>
                  </a:lnTo>
                  <a:cubicBezTo>
                    <a:pt x="1855826" y="512674"/>
                    <a:pt x="1872489" y="513893"/>
                    <a:pt x="1889151" y="513893"/>
                  </a:cubicBezTo>
                  <a:cubicBezTo>
                    <a:pt x="1902562" y="513893"/>
                    <a:pt x="1911300" y="511962"/>
                    <a:pt x="1915364" y="508102"/>
                  </a:cubicBezTo>
                  <a:cubicBezTo>
                    <a:pt x="1919428" y="504241"/>
                    <a:pt x="1921460" y="495402"/>
                    <a:pt x="1921460" y="481584"/>
                  </a:cubicBezTo>
                  <a:lnTo>
                    <a:pt x="1921460" y="335280"/>
                  </a:lnTo>
                  <a:lnTo>
                    <a:pt x="1894028" y="345034"/>
                  </a:lnTo>
                  <a:lnTo>
                    <a:pt x="1839773" y="363931"/>
                  </a:lnTo>
                  <a:lnTo>
                    <a:pt x="1828801" y="315773"/>
                  </a:lnTo>
                  <a:cubicBezTo>
                    <a:pt x="1855623" y="307238"/>
                    <a:pt x="1886509" y="296672"/>
                    <a:pt x="1921460" y="284074"/>
                  </a:cubicBezTo>
                  <a:lnTo>
                    <a:pt x="1921460" y="166421"/>
                  </a:lnTo>
                  <a:lnTo>
                    <a:pt x="1845869" y="166421"/>
                  </a:lnTo>
                  <a:lnTo>
                    <a:pt x="1845869" y="118872"/>
                  </a:lnTo>
                  <a:lnTo>
                    <a:pt x="1921460" y="118872"/>
                  </a:lnTo>
                  <a:close/>
                  <a:moveTo>
                    <a:pt x="735178" y="4267"/>
                  </a:moveTo>
                  <a:lnTo>
                    <a:pt x="786385" y="13411"/>
                  </a:lnTo>
                  <a:cubicBezTo>
                    <a:pt x="780695" y="40234"/>
                    <a:pt x="772973" y="70714"/>
                    <a:pt x="763220" y="104851"/>
                  </a:cubicBezTo>
                  <a:lnTo>
                    <a:pt x="849173" y="104851"/>
                  </a:lnTo>
                  <a:lnTo>
                    <a:pt x="849173" y="539496"/>
                  </a:lnTo>
                  <a:lnTo>
                    <a:pt x="643738" y="539496"/>
                  </a:lnTo>
                  <a:lnTo>
                    <a:pt x="643738" y="104851"/>
                  </a:lnTo>
                  <a:lnTo>
                    <a:pt x="709575" y="104851"/>
                  </a:lnTo>
                  <a:cubicBezTo>
                    <a:pt x="719329" y="75997"/>
                    <a:pt x="727863" y="42469"/>
                    <a:pt x="735178" y="4267"/>
                  </a:cubicBezTo>
                  <a:close/>
                  <a:moveTo>
                    <a:pt x="2214068" y="1219"/>
                  </a:moveTo>
                  <a:cubicBezTo>
                    <a:pt x="2220570" y="13005"/>
                    <a:pt x="2227784" y="26822"/>
                    <a:pt x="2235709" y="42672"/>
                  </a:cubicBezTo>
                  <a:cubicBezTo>
                    <a:pt x="2243633" y="58522"/>
                    <a:pt x="2251050" y="73965"/>
                    <a:pt x="2257959" y="89002"/>
                  </a:cubicBezTo>
                  <a:lnTo>
                    <a:pt x="2365858" y="89002"/>
                  </a:lnTo>
                  <a:lnTo>
                    <a:pt x="2365858" y="311506"/>
                  </a:lnTo>
                  <a:lnTo>
                    <a:pt x="2117751" y="311506"/>
                  </a:lnTo>
                  <a:cubicBezTo>
                    <a:pt x="2116125" y="351333"/>
                    <a:pt x="2112569" y="385064"/>
                    <a:pt x="2107083" y="412699"/>
                  </a:cubicBezTo>
                  <a:cubicBezTo>
                    <a:pt x="2101597" y="440334"/>
                    <a:pt x="2093570" y="466141"/>
                    <a:pt x="2083004" y="490118"/>
                  </a:cubicBezTo>
                  <a:cubicBezTo>
                    <a:pt x="2072437" y="514096"/>
                    <a:pt x="2057604" y="540512"/>
                    <a:pt x="2038503" y="569366"/>
                  </a:cubicBezTo>
                  <a:lnTo>
                    <a:pt x="1992783" y="543154"/>
                  </a:lnTo>
                  <a:cubicBezTo>
                    <a:pt x="2014322" y="512674"/>
                    <a:pt x="2030477" y="485038"/>
                    <a:pt x="2041246" y="460248"/>
                  </a:cubicBezTo>
                  <a:cubicBezTo>
                    <a:pt x="2052016" y="435458"/>
                    <a:pt x="2059534" y="407213"/>
                    <a:pt x="2063801" y="375514"/>
                  </a:cubicBezTo>
                  <a:cubicBezTo>
                    <a:pt x="2068069" y="343814"/>
                    <a:pt x="2070202" y="301955"/>
                    <a:pt x="2070202" y="249936"/>
                  </a:cubicBezTo>
                  <a:lnTo>
                    <a:pt x="2070202" y="89002"/>
                  </a:lnTo>
                  <a:lnTo>
                    <a:pt x="2203705" y="89002"/>
                  </a:lnTo>
                  <a:cubicBezTo>
                    <a:pt x="2189481" y="59334"/>
                    <a:pt x="2177695" y="36373"/>
                    <a:pt x="2168348" y="20117"/>
                  </a:cubicBezTo>
                  <a:close/>
                  <a:moveTo>
                    <a:pt x="943661" y="0"/>
                  </a:moveTo>
                  <a:lnTo>
                    <a:pt x="992429" y="9754"/>
                  </a:lnTo>
                  <a:cubicBezTo>
                    <a:pt x="983895" y="42672"/>
                    <a:pt x="974954" y="72542"/>
                    <a:pt x="965607" y="99365"/>
                  </a:cubicBezTo>
                  <a:lnTo>
                    <a:pt x="1150316" y="99365"/>
                  </a:lnTo>
                  <a:lnTo>
                    <a:pt x="1150316" y="124968"/>
                  </a:lnTo>
                  <a:cubicBezTo>
                    <a:pt x="1150316" y="176174"/>
                    <a:pt x="1148995" y="236118"/>
                    <a:pt x="1146353" y="304800"/>
                  </a:cubicBezTo>
                  <a:cubicBezTo>
                    <a:pt x="1143712" y="373482"/>
                    <a:pt x="1140562" y="429971"/>
                    <a:pt x="1136905" y="474269"/>
                  </a:cubicBezTo>
                  <a:cubicBezTo>
                    <a:pt x="1135279" y="494182"/>
                    <a:pt x="1131621" y="509524"/>
                    <a:pt x="1125932" y="520294"/>
                  </a:cubicBezTo>
                  <a:cubicBezTo>
                    <a:pt x="1120242" y="531063"/>
                    <a:pt x="1112013" y="538683"/>
                    <a:pt x="1101243" y="543154"/>
                  </a:cubicBezTo>
                  <a:cubicBezTo>
                    <a:pt x="1090473" y="547624"/>
                    <a:pt x="1075945" y="550266"/>
                    <a:pt x="1057657" y="551078"/>
                  </a:cubicBezTo>
                  <a:cubicBezTo>
                    <a:pt x="1053186" y="551485"/>
                    <a:pt x="1046684" y="551688"/>
                    <a:pt x="1038149" y="551688"/>
                  </a:cubicBezTo>
                  <a:cubicBezTo>
                    <a:pt x="1031241" y="551688"/>
                    <a:pt x="1023417" y="551485"/>
                    <a:pt x="1014680" y="551078"/>
                  </a:cubicBezTo>
                  <a:cubicBezTo>
                    <a:pt x="1005942" y="550672"/>
                    <a:pt x="999135" y="550266"/>
                    <a:pt x="994258" y="549859"/>
                  </a:cubicBezTo>
                  <a:lnTo>
                    <a:pt x="977799" y="548640"/>
                  </a:lnTo>
                  <a:lnTo>
                    <a:pt x="969265" y="498043"/>
                  </a:lnTo>
                  <a:cubicBezTo>
                    <a:pt x="998525" y="501701"/>
                    <a:pt x="1021284" y="503530"/>
                    <a:pt x="1037540" y="503530"/>
                  </a:cubicBezTo>
                  <a:cubicBezTo>
                    <a:pt x="1050138" y="503530"/>
                    <a:pt x="1059790" y="502209"/>
                    <a:pt x="1066496" y="499567"/>
                  </a:cubicBezTo>
                  <a:cubicBezTo>
                    <a:pt x="1073201" y="496926"/>
                    <a:pt x="1078485" y="491846"/>
                    <a:pt x="1082345" y="484327"/>
                  </a:cubicBezTo>
                  <a:cubicBezTo>
                    <a:pt x="1086206" y="476809"/>
                    <a:pt x="1088949" y="465125"/>
                    <a:pt x="1090575" y="449275"/>
                  </a:cubicBezTo>
                  <a:cubicBezTo>
                    <a:pt x="1096671" y="380187"/>
                    <a:pt x="1099719" y="294843"/>
                    <a:pt x="1099719" y="193243"/>
                  </a:cubicBezTo>
                  <a:lnTo>
                    <a:pt x="1099719" y="146304"/>
                  </a:lnTo>
                  <a:lnTo>
                    <a:pt x="948538" y="146304"/>
                  </a:lnTo>
                  <a:cubicBezTo>
                    <a:pt x="934721" y="180848"/>
                    <a:pt x="921513" y="211125"/>
                    <a:pt x="908914" y="237134"/>
                  </a:cubicBezTo>
                  <a:lnTo>
                    <a:pt x="866242" y="209093"/>
                  </a:lnTo>
                  <a:cubicBezTo>
                    <a:pt x="882092" y="178613"/>
                    <a:pt x="896925" y="144577"/>
                    <a:pt x="910743" y="106985"/>
                  </a:cubicBezTo>
                  <a:cubicBezTo>
                    <a:pt x="924561" y="69393"/>
                    <a:pt x="935533" y="33731"/>
                    <a:pt x="94366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sp>
        <p:nvSpPr>
          <p:cNvPr id="8" name="图形 6">
            <a:extLst>
              <a:ext uri="{FF2B5EF4-FFF2-40B4-BE49-F238E27FC236}">
                <a16:creationId xmlns:a16="http://schemas.microsoft.com/office/drawing/2014/main" id="{6DEC641D-CD0B-4FBB-A89B-5A761A031303}"/>
              </a:ext>
            </a:extLst>
          </p:cNvPr>
          <p:cNvSpPr/>
          <p:nvPr/>
        </p:nvSpPr>
        <p:spPr>
          <a:xfrm>
            <a:off x="2767025" y="2207573"/>
            <a:ext cx="2546656" cy="1831274"/>
          </a:xfrm>
          <a:custGeom>
            <a:avLst/>
            <a:gdLst>
              <a:gd name="connsiteX0" fmla="*/ 961231 w 3482531"/>
              <a:gd name="connsiteY0" fmla="*/ 5143 h 2504253"/>
              <a:gd name="connsiteX1" fmla="*/ 1100349 w 3482531"/>
              <a:gd name="connsiteY1" fmla="*/ 80089 h 2504253"/>
              <a:gd name="connsiteX2" fmla="*/ 1712320 w 3482531"/>
              <a:gd name="connsiteY2" fmla="*/ 692061 h 2504253"/>
              <a:gd name="connsiteX3" fmla="*/ 1712492 w 3482531"/>
              <a:gd name="connsiteY3" fmla="*/ 691723 h 2504253"/>
              <a:gd name="connsiteX4" fmla="*/ 2715411 w 3482531"/>
              <a:gd name="connsiteY4" fmla="*/ 1694730 h 2504253"/>
              <a:gd name="connsiteX5" fmla="*/ 2045045 w 3482531"/>
              <a:gd name="connsiteY5" fmla="*/ 2365268 h 2504253"/>
              <a:gd name="connsiteX6" fmla="*/ 1323576 w 3482531"/>
              <a:gd name="connsiteY6" fmla="*/ 2344049 h 2504253"/>
              <a:gd name="connsiteX7" fmla="*/ 80195 w 3482531"/>
              <a:gd name="connsiteY7" fmla="*/ 1100412 h 2504253"/>
              <a:gd name="connsiteX8" fmla="*/ 69500 w 3482531"/>
              <a:gd name="connsiteY8" fmla="*/ 739678 h 2504253"/>
              <a:gd name="connsiteX9" fmla="*/ 204456 w 3482531"/>
              <a:gd name="connsiteY9" fmla="*/ 672796 h 2504253"/>
              <a:gd name="connsiteX10" fmla="*/ 613909 w 3482531"/>
              <a:gd name="connsiteY10" fmla="*/ 613888 h 2504253"/>
              <a:gd name="connsiteX11" fmla="*/ 672729 w 3482531"/>
              <a:gd name="connsiteY11" fmla="*/ 204435 h 2504253"/>
              <a:gd name="connsiteX12" fmla="*/ 961318 w 3482531"/>
              <a:gd name="connsiteY12" fmla="*/ 5143 h 2504253"/>
              <a:gd name="connsiteX13" fmla="*/ 3005186 w 3482531"/>
              <a:gd name="connsiteY13" fmla="*/ 239407 h 2504253"/>
              <a:gd name="connsiteX14" fmla="*/ 3407935 w 3482531"/>
              <a:gd name="connsiteY14" fmla="*/ 642152 h 2504253"/>
              <a:gd name="connsiteX15" fmla="*/ 3407967 w 3482531"/>
              <a:gd name="connsiteY15" fmla="*/ 1002262 h 2504253"/>
              <a:gd name="connsiteX16" fmla="*/ 3407935 w 3482531"/>
              <a:gd name="connsiteY16" fmla="*/ 1002294 h 2504253"/>
              <a:gd name="connsiteX17" fmla="*/ 2835516 w 3482531"/>
              <a:gd name="connsiteY17" fmla="*/ 1574713 h 2504253"/>
              <a:gd name="connsiteX18" fmla="*/ 1832508 w 3482531"/>
              <a:gd name="connsiteY18" fmla="*/ 571706 h 2504253"/>
              <a:gd name="connsiteX19" fmla="*/ 2164978 w 3482531"/>
              <a:gd name="connsiteY19" fmla="*/ 239407 h 2504253"/>
              <a:gd name="connsiteX20" fmla="*/ 3005230 w 3482531"/>
              <a:gd name="connsiteY20" fmla="*/ 239364 h 2504253"/>
              <a:gd name="connsiteX21" fmla="*/ 3005274 w 3482531"/>
              <a:gd name="connsiteY21" fmla="*/ 239407 h 2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531" h="2504253">
                <a:moveTo>
                  <a:pt x="961231" y="5143"/>
                </a:moveTo>
                <a:cubicBezTo>
                  <a:pt x="1013964" y="15901"/>
                  <a:pt x="1062357" y="41970"/>
                  <a:pt x="1100349" y="80089"/>
                </a:cubicBezTo>
                <a:lnTo>
                  <a:pt x="1712320" y="692061"/>
                </a:lnTo>
                <a:lnTo>
                  <a:pt x="1712492" y="691723"/>
                </a:lnTo>
                <a:lnTo>
                  <a:pt x="2715411" y="1694730"/>
                </a:lnTo>
                <a:lnTo>
                  <a:pt x="2045045" y="2365268"/>
                </a:lnTo>
                <a:cubicBezTo>
                  <a:pt x="1851689" y="2558535"/>
                  <a:pt x="1528645" y="2549114"/>
                  <a:pt x="1323576" y="2344049"/>
                </a:cubicBezTo>
                <a:lnTo>
                  <a:pt x="80195" y="1100412"/>
                </a:lnTo>
                <a:cubicBezTo>
                  <a:pt x="-22423" y="997877"/>
                  <a:pt x="-27176" y="836439"/>
                  <a:pt x="69500" y="739678"/>
                </a:cubicBezTo>
                <a:cubicBezTo>
                  <a:pt x="106059" y="703360"/>
                  <a:pt x="153417" y="679890"/>
                  <a:pt x="204456" y="672796"/>
                </a:cubicBezTo>
                <a:lnTo>
                  <a:pt x="613909" y="613888"/>
                </a:lnTo>
                <a:lnTo>
                  <a:pt x="672729" y="204435"/>
                </a:lnTo>
                <a:cubicBezTo>
                  <a:pt x="692591" y="66339"/>
                  <a:pt x="821778" y="-22867"/>
                  <a:pt x="961318" y="5143"/>
                </a:cubicBezTo>
                <a:close/>
                <a:moveTo>
                  <a:pt x="3005186" y="239407"/>
                </a:moveTo>
                <a:lnTo>
                  <a:pt x="3407935" y="642152"/>
                </a:lnTo>
                <a:cubicBezTo>
                  <a:pt x="3507386" y="741587"/>
                  <a:pt x="3507398" y="902811"/>
                  <a:pt x="3407967" y="1002262"/>
                </a:cubicBezTo>
                <a:cubicBezTo>
                  <a:pt x="3407955" y="1002274"/>
                  <a:pt x="3407947" y="1002282"/>
                  <a:pt x="3407935" y="1002294"/>
                </a:cubicBezTo>
                <a:lnTo>
                  <a:pt x="2835516" y="1574713"/>
                </a:lnTo>
                <a:lnTo>
                  <a:pt x="1832508" y="571706"/>
                </a:lnTo>
                <a:lnTo>
                  <a:pt x="2164978" y="239407"/>
                </a:lnTo>
                <a:cubicBezTo>
                  <a:pt x="2396994" y="7363"/>
                  <a:pt x="2773190" y="7347"/>
                  <a:pt x="3005230" y="239364"/>
                </a:cubicBezTo>
                <a:cubicBezTo>
                  <a:pt x="3005242" y="239375"/>
                  <a:pt x="3005258" y="239391"/>
                  <a:pt x="3005274" y="239407"/>
                </a:cubicBezTo>
                <a:close/>
              </a:path>
            </a:pathLst>
          </a:custGeom>
          <a:solidFill>
            <a:schemeClr val="bg1"/>
          </a:solidFill>
          <a:ln w="39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8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857003-9B3B-483A-BAB1-BE543C375F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32048"/>
      </p:ext>
    </p:extLst>
  </p:cSld>
  <p:clrMapOvr>
    <a:masterClrMapping/>
  </p:clrMapOvr>
  <p:transition spd="slow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9580">
                <a:lumMod val="60000"/>
                <a:lumOff val="40000"/>
              </a:srgbClr>
            </a:gs>
            <a:gs pos="100000">
              <a:srgbClr val="FEFDF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人, 户外, 男人, 年轻&#10;&#10;描述已自动生成">
            <a:extLst>
              <a:ext uri="{FF2B5EF4-FFF2-40B4-BE49-F238E27FC236}">
                <a16:creationId xmlns:a16="http://schemas.microsoft.com/office/drawing/2014/main" id="{BBD6B6EA-0465-4612-9563-70A7B17B3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图片 6" descr="图片包含 人, 户外, 男人, 年轻&#10;&#10;描述已自动生成">
            <a:extLst>
              <a:ext uri="{FF2B5EF4-FFF2-40B4-BE49-F238E27FC236}">
                <a16:creationId xmlns:a16="http://schemas.microsoft.com/office/drawing/2014/main" id="{EFB9B383-C0F6-42DA-A953-702816057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7021"/>
          <a:stretch>
            <a:fillRect/>
          </a:stretch>
        </p:blipFill>
        <p:spPr>
          <a:xfrm>
            <a:off x="5446345" y="1110067"/>
            <a:ext cx="6070194" cy="4365012"/>
          </a:xfrm>
          <a:custGeom>
            <a:avLst/>
            <a:gdLst>
              <a:gd name="connsiteX0" fmla="*/ 3520972 w 4743304"/>
              <a:gd name="connsiteY0" fmla="*/ 89025 h 3410860"/>
              <a:gd name="connsiteX1" fmla="*/ 4093209 w 4743304"/>
              <a:gd name="connsiteY1" fmla="*/ 326020 h 3410860"/>
              <a:gd name="connsiteX2" fmla="*/ 4093267 w 4743304"/>
              <a:gd name="connsiteY2" fmla="*/ 326078 h 3410860"/>
              <a:gd name="connsiteX3" fmla="*/ 4093148 w 4743304"/>
              <a:gd name="connsiteY3" fmla="*/ 326078 h 3410860"/>
              <a:gd name="connsiteX4" fmla="*/ 4641704 w 4743304"/>
              <a:gd name="connsiteY4" fmla="*/ 874628 h 3410860"/>
              <a:gd name="connsiteX5" fmla="*/ 4736952 w 4743304"/>
              <a:gd name="connsiteY5" fmla="*/ 1053619 h 3410860"/>
              <a:gd name="connsiteX6" fmla="*/ 4743304 w 4743304"/>
              <a:gd name="connsiteY6" fmla="*/ 1119835 h 3410860"/>
              <a:gd name="connsiteX7" fmla="*/ 4743304 w 4743304"/>
              <a:gd name="connsiteY7" fmla="*/ 1119884 h 3410860"/>
              <a:gd name="connsiteX8" fmla="*/ 4736963 w 4743304"/>
              <a:gd name="connsiteY8" fmla="*/ 1186100 h 3410860"/>
              <a:gd name="connsiteX9" fmla="*/ 4641748 w 4743304"/>
              <a:gd name="connsiteY9" fmla="*/ 1365108 h 3410860"/>
              <a:gd name="connsiteX10" fmla="*/ 4641704 w 4743304"/>
              <a:gd name="connsiteY10" fmla="*/ 1365152 h 3410860"/>
              <a:gd name="connsiteX11" fmla="*/ 3862051 w 4743304"/>
              <a:gd name="connsiteY11" fmla="*/ 2144801 h 3410860"/>
              <a:gd name="connsiteX12" fmla="*/ 2495928 w 4743304"/>
              <a:gd name="connsiteY12" fmla="*/ 778679 h 3410860"/>
              <a:gd name="connsiteX13" fmla="*/ 2948762 w 4743304"/>
              <a:gd name="connsiteY13" fmla="*/ 326078 h 3410860"/>
              <a:gd name="connsiteX14" fmla="*/ 3520972 w 4743304"/>
              <a:gd name="connsiteY14" fmla="*/ 89025 h 3410860"/>
              <a:gd name="connsiteX15" fmla="*/ 1238995 w 4743304"/>
              <a:gd name="connsiteY15" fmla="*/ 1 h 3410860"/>
              <a:gd name="connsiteX16" fmla="*/ 1309342 w 4743304"/>
              <a:gd name="connsiteY16" fmla="*/ 7006 h 3410860"/>
              <a:gd name="connsiteX17" fmla="*/ 1309223 w 4743304"/>
              <a:gd name="connsiteY17" fmla="*/ 7006 h 3410860"/>
              <a:gd name="connsiteX18" fmla="*/ 1498706 w 4743304"/>
              <a:gd name="connsiteY18" fmla="*/ 109083 h 3410860"/>
              <a:gd name="connsiteX19" fmla="*/ 2332230 w 4743304"/>
              <a:gd name="connsiteY19" fmla="*/ 942604 h 3410860"/>
              <a:gd name="connsiteX20" fmla="*/ 2332463 w 4743304"/>
              <a:gd name="connsiteY20" fmla="*/ 942143 h 3410860"/>
              <a:gd name="connsiteX21" fmla="*/ 3698467 w 4743304"/>
              <a:gd name="connsiteY21" fmla="*/ 2308268 h 3410860"/>
              <a:gd name="connsiteX22" fmla="*/ 2785408 w 4743304"/>
              <a:gd name="connsiteY22" fmla="*/ 3221556 h 3410860"/>
              <a:gd name="connsiteX23" fmla="*/ 1802748 w 4743304"/>
              <a:gd name="connsiteY23" fmla="*/ 3192657 h 3410860"/>
              <a:gd name="connsiteX24" fmla="*/ 109229 w 4743304"/>
              <a:gd name="connsiteY24" fmla="*/ 1498791 h 3410860"/>
              <a:gd name="connsiteX25" fmla="*/ 94662 w 4743304"/>
              <a:gd name="connsiteY25" fmla="*/ 1007460 h 3410860"/>
              <a:gd name="connsiteX26" fmla="*/ 278476 w 4743304"/>
              <a:gd name="connsiteY26" fmla="*/ 916367 h 3410860"/>
              <a:gd name="connsiteX27" fmla="*/ 836161 w 4743304"/>
              <a:gd name="connsiteY27" fmla="*/ 836131 h 3410860"/>
              <a:gd name="connsiteX28" fmla="*/ 916275 w 4743304"/>
              <a:gd name="connsiteY28" fmla="*/ 278446 h 3410860"/>
              <a:gd name="connsiteX29" fmla="*/ 1238995 w 4743304"/>
              <a:gd name="connsiteY29" fmla="*/ 1 h 341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43304" h="3410860">
                <a:moveTo>
                  <a:pt x="3520972" y="89025"/>
                </a:moveTo>
                <a:cubicBezTo>
                  <a:pt x="3728077" y="89015"/>
                  <a:pt x="3935186" y="168013"/>
                  <a:pt x="4093209" y="326020"/>
                </a:cubicBezTo>
                <a:cubicBezTo>
                  <a:pt x="4093224" y="326035"/>
                  <a:pt x="4093244" y="326058"/>
                  <a:pt x="4093267" y="326078"/>
                </a:cubicBezTo>
                <a:lnTo>
                  <a:pt x="4093148" y="326078"/>
                </a:lnTo>
                <a:lnTo>
                  <a:pt x="4641704" y="874628"/>
                </a:lnTo>
                <a:cubicBezTo>
                  <a:pt x="4692499" y="925415"/>
                  <a:pt x="4724249" y="988037"/>
                  <a:pt x="4736952" y="1053619"/>
                </a:cubicBezTo>
                <a:lnTo>
                  <a:pt x="4743304" y="1119835"/>
                </a:lnTo>
                <a:lnTo>
                  <a:pt x="4743304" y="1119884"/>
                </a:lnTo>
                <a:lnTo>
                  <a:pt x="4736963" y="1186100"/>
                </a:lnTo>
                <a:cubicBezTo>
                  <a:pt x="4724271" y="1251684"/>
                  <a:pt x="4692533" y="1314312"/>
                  <a:pt x="4641748" y="1365108"/>
                </a:cubicBezTo>
                <a:cubicBezTo>
                  <a:pt x="4641731" y="1365123"/>
                  <a:pt x="4641719" y="1365135"/>
                  <a:pt x="4641704" y="1365152"/>
                </a:cubicBezTo>
                <a:lnTo>
                  <a:pt x="3862051" y="2144801"/>
                </a:lnTo>
                <a:lnTo>
                  <a:pt x="2495928" y="778679"/>
                </a:lnTo>
                <a:lnTo>
                  <a:pt x="2948762" y="326078"/>
                </a:lnTo>
                <a:cubicBezTo>
                  <a:pt x="3106767" y="168054"/>
                  <a:pt x="3313868" y="89036"/>
                  <a:pt x="3520972" y="89025"/>
                </a:cubicBezTo>
                <a:close/>
                <a:moveTo>
                  <a:pt x="1238995" y="1"/>
                </a:moveTo>
                <a:cubicBezTo>
                  <a:pt x="1262049" y="-37"/>
                  <a:pt x="1285585" y="2237"/>
                  <a:pt x="1309342" y="7006"/>
                </a:cubicBezTo>
                <a:lnTo>
                  <a:pt x="1309223" y="7006"/>
                </a:lnTo>
                <a:cubicBezTo>
                  <a:pt x="1381047" y="21658"/>
                  <a:pt x="1446960" y="57163"/>
                  <a:pt x="1498706" y="109083"/>
                </a:cubicBezTo>
                <a:lnTo>
                  <a:pt x="2332230" y="942604"/>
                </a:lnTo>
                <a:lnTo>
                  <a:pt x="2332463" y="942143"/>
                </a:lnTo>
                <a:lnTo>
                  <a:pt x="3698467" y="2308268"/>
                </a:lnTo>
                <a:lnTo>
                  <a:pt x="2785408" y="3221556"/>
                </a:lnTo>
                <a:cubicBezTo>
                  <a:pt x="2522054" y="3484794"/>
                  <a:pt x="2082059" y="3471960"/>
                  <a:pt x="1802748" y="3192657"/>
                </a:cubicBezTo>
                <a:lnTo>
                  <a:pt x="109229" y="1498791"/>
                </a:lnTo>
                <a:cubicBezTo>
                  <a:pt x="-30542" y="1359137"/>
                  <a:pt x="-37014" y="1139252"/>
                  <a:pt x="94662" y="1007460"/>
                </a:cubicBezTo>
                <a:cubicBezTo>
                  <a:pt x="144455" y="957996"/>
                  <a:pt x="208959" y="926029"/>
                  <a:pt x="278476" y="916367"/>
                </a:cubicBezTo>
                <a:lnTo>
                  <a:pt x="836161" y="836131"/>
                </a:lnTo>
                <a:lnTo>
                  <a:pt x="916275" y="278446"/>
                </a:lnTo>
                <a:cubicBezTo>
                  <a:pt x="939946" y="113867"/>
                  <a:pt x="1077623" y="271"/>
                  <a:pt x="1238995" y="1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0000"/>
                  </a:schemeClr>
                </a:gs>
                <a:gs pos="6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innerShdw blurRad="635000">
              <a:srgbClr val="7E5A46">
                <a:alpha val="60000"/>
              </a:srgbClr>
            </a:innerShdw>
            <a:reflection blurRad="190500" stA="50000" endA="300" endPos="20000" dir="5400000" sy="-100000" algn="bl" rotWithShape="0"/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B06775-E4A0-44A0-B60C-D6FBD570A14D}"/>
              </a:ext>
            </a:extLst>
          </p:cNvPr>
          <p:cNvGrpSpPr/>
          <p:nvPr/>
        </p:nvGrpSpPr>
        <p:grpSpPr>
          <a:xfrm>
            <a:off x="1014877" y="2279255"/>
            <a:ext cx="4073539" cy="2152691"/>
            <a:chOff x="1014877" y="2279255"/>
            <a:chExt cx="4073539" cy="215269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E449497-DF02-4183-9986-A6B86D496643}"/>
                </a:ext>
              </a:extLst>
            </p:cNvPr>
            <p:cNvSpPr txBox="1"/>
            <p:nvPr/>
          </p:nvSpPr>
          <p:spPr>
            <a:xfrm>
              <a:off x="1140684" y="4006962"/>
              <a:ext cx="3947732" cy="424984"/>
            </a:xfrm>
            <a:custGeom>
              <a:avLst/>
              <a:gdLst/>
              <a:ahLst/>
              <a:cxnLst/>
              <a:rect l="l" t="t" r="r" b="b"/>
              <a:pathLst>
                <a:path w="3947732" h="608314">
                  <a:moveTo>
                    <a:pt x="827913" y="393763"/>
                  </a:moveTo>
                  <a:cubicBezTo>
                    <a:pt x="827913" y="395446"/>
                    <a:pt x="827072" y="396287"/>
                    <a:pt x="825389" y="396287"/>
                  </a:cubicBezTo>
                  <a:lnTo>
                    <a:pt x="825389" y="401336"/>
                  </a:lnTo>
                  <a:lnTo>
                    <a:pt x="830437" y="401336"/>
                  </a:lnTo>
                  <a:cubicBezTo>
                    <a:pt x="830437" y="397970"/>
                    <a:pt x="831279" y="397129"/>
                    <a:pt x="832961" y="398811"/>
                  </a:cubicBezTo>
                  <a:lnTo>
                    <a:pt x="832961" y="393763"/>
                  </a:lnTo>
                  <a:close/>
                  <a:moveTo>
                    <a:pt x="810244" y="378618"/>
                  </a:moveTo>
                  <a:cubicBezTo>
                    <a:pt x="810244" y="385349"/>
                    <a:pt x="807720" y="387032"/>
                    <a:pt x="802672" y="383667"/>
                  </a:cubicBezTo>
                  <a:cubicBezTo>
                    <a:pt x="797624" y="380301"/>
                    <a:pt x="794258" y="381984"/>
                    <a:pt x="792575" y="388715"/>
                  </a:cubicBezTo>
                  <a:cubicBezTo>
                    <a:pt x="797624" y="392080"/>
                    <a:pt x="803513" y="392501"/>
                    <a:pt x="810244" y="389977"/>
                  </a:cubicBezTo>
                  <a:cubicBezTo>
                    <a:pt x="816975" y="387453"/>
                    <a:pt x="822024" y="384508"/>
                    <a:pt x="825389" y="381143"/>
                  </a:cubicBezTo>
                  <a:cubicBezTo>
                    <a:pt x="822024" y="381143"/>
                    <a:pt x="819499" y="380722"/>
                    <a:pt x="817817" y="379880"/>
                  </a:cubicBezTo>
                  <a:cubicBezTo>
                    <a:pt x="816134" y="379039"/>
                    <a:pt x="813610" y="378618"/>
                    <a:pt x="810244" y="378618"/>
                  </a:cubicBezTo>
                  <a:close/>
                  <a:moveTo>
                    <a:pt x="855679" y="373570"/>
                  </a:moveTo>
                  <a:cubicBezTo>
                    <a:pt x="847265" y="373570"/>
                    <a:pt x="841375" y="381143"/>
                    <a:pt x="838010" y="396287"/>
                  </a:cubicBezTo>
                  <a:cubicBezTo>
                    <a:pt x="846423" y="392922"/>
                    <a:pt x="852734" y="392080"/>
                    <a:pt x="856941" y="393763"/>
                  </a:cubicBezTo>
                  <a:cubicBezTo>
                    <a:pt x="861147" y="395446"/>
                    <a:pt x="864934" y="392080"/>
                    <a:pt x="868299" y="383667"/>
                  </a:cubicBezTo>
                  <a:cubicBezTo>
                    <a:pt x="864934" y="380301"/>
                    <a:pt x="862410" y="379460"/>
                    <a:pt x="860727" y="381143"/>
                  </a:cubicBezTo>
                  <a:cubicBezTo>
                    <a:pt x="859044" y="382825"/>
                    <a:pt x="855679" y="383667"/>
                    <a:pt x="850630" y="383667"/>
                  </a:cubicBezTo>
                  <a:cubicBezTo>
                    <a:pt x="850630" y="380301"/>
                    <a:pt x="851892" y="378618"/>
                    <a:pt x="854416" y="378618"/>
                  </a:cubicBezTo>
                  <a:cubicBezTo>
                    <a:pt x="856941" y="378618"/>
                    <a:pt x="857361" y="376936"/>
                    <a:pt x="855679" y="373570"/>
                  </a:cubicBezTo>
                  <a:close/>
                  <a:moveTo>
                    <a:pt x="936451" y="371046"/>
                  </a:moveTo>
                  <a:cubicBezTo>
                    <a:pt x="939816" y="374412"/>
                    <a:pt x="943602" y="375253"/>
                    <a:pt x="947809" y="373570"/>
                  </a:cubicBezTo>
                  <a:cubicBezTo>
                    <a:pt x="952016" y="371887"/>
                    <a:pt x="956643" y="371046"/>
                    <a:pt x="961692" y="371046"/>
                  </a:cubicBezTo>
                  <a:cubicBezTo>
                    <a:pt x="958326" y="374412"/>
                    <a:pt x="957485" y="376936"/>
                    <a:pt x="959168" y="378618"/>
                  </a:cubicBezTo>
                  <a:cubicBezTo>
                    <a:pt x="960850" y="380301"/>
                    <a:pt x="960850" y="382825"/>
                    <a:pt x="959168" y="386191"/>
                  </a:cubicBezTo>
                  <a:cubicBezTo>
                    <a:pt x="947388" y="382825"/>
                    <a:pt x="937713" y="381984"/>
                    <a:pt x="930140" y="383667"/>
                  </a:cubicBezTo>
                  <a:cubicBezTo>
                    <a:pt x="922568" y="385349"/>
                    <a:pt x="913733" y="387032"/>
                    <a:pt x="903637" y="388715"/>
                  </a:cubicBezTo>
                  <a:cubicBezTo>
                    <a:pt x="901954" y="385349"/>
                    <a:pt x="902375" y="383667"/>
                    <a:pt x="904899" y="383667"/>
                  </a:cubicBezTo>
                  <a:cubicBezTo>
                    <a:pt x="907423" y="383667"/>
                    <a:pt x="908685" y="381984"/>
                    <a:pt x="908685" y="378618"/>
                  </a:cubicBezTo>
                  <a:cubicBezTo>
                    <a:pt x="922147" y="381984"/>
                    <a:pt x="931402" y="379460"/>
                    <a:pt x="936451" y="371046"/>
                  </a:cubicBezTo>
                  <a:close/>
                  <a:moveTo>
                    <a:pt x="981885" y="365998"/>
                  </a:moveTo>
                  <a:cubicBezTo>
                    <a:pt x="981885" y="371046"/>
                    <a:pt x="979361" y="373991"/>
                    <a:pt x="974312" y="374832"/>
                  </a:cubicBezTo>
                  <a:cubicBezTo>
                    <a:pt x="969264" y="375674"/>
                    <a:pt x="965057" y="374412"/>
                    <a:pt x="961692" y="371046"/>
                  </a:cubicBezTo>
                  <a:cubicBezTo>
                    <a:pt x="963375" y="367680"/>
                    <a:pt x="966319" y="366418"/>
                    <a:pt x="970526" y="367260"/>
                  </a:cubicBezTo>
                  <a:cubicBezTo>
                    <a:pt x="974733" y="368101"/>
                    <a:pt x="978519" y="367680"/>
                    <a:pt x="981885" y="365998"/>
                  </a:cubicBezTo>
                  <a:close/>
                  <a:moveTo>
                    <a:pt x="990719" y="364736"/>
                  </a:moveTo>
                  <a:cubicBezTo>
                    <a:pt x="993243" y="363894"/>
                    <a:pt x="995347" y="365156"/>
                    <a:pt x="997030" y="368522"/>
                  </a:cubicBezTo>
                  <a:cubicBezTo>
                    <a:pt x="995347" y="370205"/>
                    <a:pt x="991981" y="371046"/>
                    <a:pt x="986933" y="371046"/>
                  </a:cubicBezTo>
                  <a:cubicBezTo>
                    <a:pt x="986933" y="367680"/>
                    <a:pt x="988195" y="365577"/>
                    <a:pt x="990719" y="364736"/>
                  </a:cubicBezTo>
                  <a:close/>
                  <a:moveTo>
                    <a:pt x="957906" y="362843"/>
                  </a:moveTo>
                  <a:cubicBezTo>
                    <a:pt x="958747" y="362422"/>
                    <a:pt x="959168" y="362632"/>
                    <a:pt x="959168" y="363474"/>
                  </a:cubicBezTo>
                  <a:cubicBezTo>
                    <a:pt x="955802" y="363474"/>
                    <a:pt x="954119" y="364315"/>
                    <a:pt x="954119" y="365998"/>
                  </a:cubicBezTo>
                  <a:cubicBezTo>
                    <a:pt x="955802" y="364315"/>
                    <a:pt x="957064" y="363263"/>
                    <a:pt x="957906" y="362843"/>
                  </a:cubicBezTo>
                  <a:close/>
                  <a:moveTo>
                    <a:pt x="981885" y="357163"/>
                  </a:moveTo>
                  <a:cubicBezTo>
                    <a:pt x="983568" y="358005"/>
                    <a:pt x="984409" y="359267"/>
                    <a:pt x="984409" y="360949"/>
                  </a:cubicBezTo>
                  <a:cubicBezTo>
                    <a:pt x="984409" y="362632"/>
                    <a:pt x="983988" y="362632"/>
                    <a:pt x="983147" y="360949"/>
                  </a:cubicBezTo>
                  <a:cubicBezTo>
                    <a:pt x="982305" y="359267"/>
                    <a:pt x="981043" y="359267"/>
                    <a:pt x="979361" y="360949"/>
                  </a:cubicBezTo>
                  <a:cubicBezTo>
                    <a:pt x="979361" y="357584"/>
                    <a:pt x="980202" y="356322"/>
                    <a:pt x="981885" y="357163"/>
                  </a:cubicBezTo>
                  <a:close/>
                  <a:moveTo>
                    <a:pt x="1047512" y="353377"/>
                  </a:moveTo>
                  <a:cubicBezTo>
                    <a:pt x="1049195" y="360108"/>
                    <a:pt x="1046250" y="363894"/>
                    <a:pt x="1038678" y="364736"/>
                  </a:cubicBezTo>
                  <a:cubicBezTo>
                    <a:pt x="1031105" y="365577"/>
                    <a:pt x="1025636" y="365156"/>
                    <a:pt x="1022271" y="363474"/>
                  </a:cubicBezTo>
                  <a:cubicBezTo>
                    <a:pt x="1027319" y="361791"/>
                    <a:pt x="1031947" y="360108"/>
                    <a:pt x="1036154" y="358425"/>
                  </a:cubicBezTo>
                  <a:cubicBezTo>
                    <a:pt x="1040360" y="356743"/>
                    <a:pt x="1044146" y="355060"/>
                    <a:pt x="1047512" y="353377"/>
                  </a:cubicBezTo>
                  <a:close/>
                  <a:moveTo>
                    <a:pt x="840534" y="353377"/>
                  </a:moveTo>
                  <a:lnTo>
                    <a:pt x="840534" y="358425"/>
                  </a:lnTo>
                  <a:lnTo>
                    <a:pt x="845582" y="358425"/>
                  </a:lnTo>
                  <a:lnTo>
                    <a:pt x="845582" y="353377"/>
                  </a:lnTo>
                  <a:close/>
                  <a:moveTo>
                    <a:pt x="1000816" y="350853"/>
                  </a:moveTo>
                  <a:cubicBezTo>
                    <a:pt x="1008388" y="350853"/>
                    <a:pt x="1014698" y="351694"/>
                    <a:pt x="1019747" y="353377"/>
                  </a:cubicBezTo>
                  <a:cubicBezTo>
                    <a:pt x="1016381" y="355060"/>
                    <a:pt x="1013436" y="356322"/>
                    <a:pt x="1010912" y="357163"/>
                  </a:cubicBezTo>
                  <a:cubicBezTo>
                    <a:pt x="1008388" y="358005"/>
                    <a:pt x="1006285" y="360108"/>
                    <a:pt x="1004602" y="363474"/>
                  </a:cubicBezTo>
                  <a:cubicBezTo>
                    <a:pt x="1002919" y="363474"/>
                    <a:pt x="1001236" y="361791"/>
                    <a:pt x="999554" y="358425"/>
                  </a:cubicBezTo>
                  <a:cubicBezTo>
                    <a:pt x="997871" y="355060"/>
                    <a:pt x="996188" y="355901"/>
                    <a:pt x="994505" y="360949"/>
                  </a:cubicBezTo>
                  <a:cubicBezTo>
                    <a:pt x="991140" y="354218"/>
                    <a:pt x="993243" y="350853"/>
                    <a:pt x="1000816" y="350853"/>
                  </a:cubicBezTo>
                  <a:close/>
                  <a:moveTo>
                    <a:pt x="805196" y="350853"/>
                  </a:moveTo>
                  <a:cubicBezTo>
                    <a:pt x="801831" y="354218"/>
                    <a:pt x="798044" y="354639"/>
                    <a:pt x="793837" y="352115"/>
                  </a:cubicBezTo>
                  <a:cubicBezTo>
                    <a:pt x="789631" y="349591"/>
                    <a:pt x="786686" y="350853"/>
                    <a:pt x="785003" y="355901"/>
                  </a:cubicBezTo>
                  <a:cubicBezTo>
                    <a:pt x="788369" y="355901"/>
                    <a:pt x="792155" y="356322"/>
                    <a:pt x="796362" y="357163"/>
                  </a:cubicBezTo>
                  <a:cubicBezTo>
                    <a:pt x="800568" y="358005"/>
                    <a:pt x="803513" y="355901"/>
                    <a:pt x="805196" y="350853"/>
                  </a:cubicBezTo>
                  <a:close/>
                  <a:moveTo>
                    <a:pt x="1090422" y="349591"/>
                  </a:moveTo>
                  <a:cubicBezTo>
                    <a:pt x="1093788" y="348750"/>
                    <a:pt x="1096312" y="350012"/>
                    <a:pt x="1097995" y="353377"/>
                  </a:cubicBezTo>
                  <a:cubicBezTo>
                    <a:pt x="1096312" y="356743"/>
                    <a:pt x="1094629" y="357584"/>
                    <a:pt x="1092946" y="355901"/>
                  </a:cubicBezTo>
                  <a:cubicBezTo>
                    <a:pt x="1091264" y="354218"/>
                    <a:pt x="1088740" y="354218"/>
                    <a:pt x="1085374" y="355901"/>
                  </a:cubicBezTo>
                  <a:cubicBezTo>
                    <a:pt x="1085374" y="352536"/>
                    <a:pt x="1087057" y="350432"/>
                    <a:pt x="1090422" y="349591"/>
                  </a:cubicBezTo>
                  <a:close/>
                  <a:moveTo>
                    <a:pt x="1065181" y="338232"/>
                  </a:moveTo>
                  <a:cubicBezTo>
                    <a:pt x="1061816" y="346646"/>
                    <a:pt x="1055505" y="350432"/>
                    <a:pt x="1046250" y="349591"/>
                  </a:cubicBezTo>
                  <a:cubicBezTo>
                    <a:pt x="1036995" y="348750"/>
                    <a:pt x="1029002" y="350012"/>
                    <a:pt x="1022271" y="353377"/>
                  </a:cubicBezTo>
                  <a:cubicBezTo>
                    <a:pt x="1025636" y="344963"/>
                    <a:pt x="1031947" y="341598"/>
                    <a:pt x="1041202" y="343281"/>
                  </a:cubicBezTo>
                  <a:cubicBezTo>
                    <a:pt x="1050457" y="344963"/>
                    <a:pt x="1058450" y="343281"/>
                    <a:pt x="1065181" y="338232"/>
                  </a:cubicBezTo>
                  <a:close/>
                  <a:moveTo>
                    <a:pt x="1082219" y="335077"/>
                  </a:moveTo>
                  <a:cubicBezTo>
                    <a:pt x="1086846" y="334657"/>
                    <a:pt x="1092105" y="335708"/>
                    <a:pt x="1097995" y="338232"/>
                  </a:cubicBezTo>
                  <a:cubicBezTo>
                    <a:pt x="1094629" y="339915"/>
                    <a:pt x="1089581" y="340336"/>
                    <a:pt x="1082850" y="339495"/>
                  </a:cubicBezTo>
                  <a:cubicBezTo>
                    <a:pt x="1076119" y="338653"/>
                    <a:pt x="1074436" y="342439"/>
                    <a:pt x="1077801" y="350853"/>
                  </a:cubicBezTo>
                  <a:cubicBezTo>
                    <a:pt x="1072753" y="350853"/>
                    <a:pt x="1068546" y="351694"/>
                    <a:pt x="1065181" y="353377"/>
                  </a:cubicBezTo>
                  <a:cubicBezTo>
                    <a:pt x="1061816" y="355060"/>
                    <a:pt x="1057609" y="356743"/>
                    <a:pt x="1052560" y="358425"/>
                  </a:cubicBezTo>
                  <a:cubicBezTo>
                    <a:pt x="1057609" y="353377"/>
                    <a:pt x="1063498" y="347487"/>
                    <a:pt x="1070229" y="340756"/>
                  </a:cubicBezTo>
                  <a:cubicBezTo>
                    <a:pt x="1073595" y="337391"/>
                    <a:pt x="1077591" y="335498"/>
                    <a:pt x="1082219" y="335077"/>
                  </a:cubicBezTo>
                  <a:close/>
                  <a:moveTo>
                    <a:pt x="914364" y="335077"/>
                  </a:moveTo>
                  <a:cubicBezTo>
                    <a:pt x="913944" y="334657"/>
                    <a:pt x="913733" y="334867"/>
                    <a:pt x="913733" y="335708"/>
                  </a:cubicBezTo>
                  <a:cubicBezTo>
                    <a:pt x="913733" y="337391"/>
                    <a:pt x="914575" y="338232"/>
                    <a:pt x="916257" y="338232"/>
                  </a:cubicBezTo>
                  <a:lnTo>
                    <a:pt x="916257" y="340756"/>
                  </a:lnTo>
                  <a:cubicBezTo>
                    <a:pt x="921306" y="340756"/>
                    <a:pt x="923830" y="339074"/>
                    <a:pt x="923830" y="335708"/>
                  </a:cubicBezTo>
                  <a:cubicBezTo>
                    <a:pt x="922147" y="334026"/>
                    <a:pt x="919623" y="334867"/>
                    <a:pt x="916257" y="338232"/>
                  </a:cubicBezTo>
                  <a:cubicBezTo>
                    <a:pt x="915416" y="336550"/>
                    <a:pt x="914785" y="335498"/>
                    <a:pt x="914364" y="335077"/>
                  </a:cubicBezTo>
                  <a:close/>
                  <a:moveTo>
                    <a:pt x="997030" y="333184"/>
                  </a:moveTo>
                  <a:cubicBezTo>
                    <a:pt x="993664" y="334867"/>
                    <a:pt x="990299" y="335708"/>
                    <a:pt x="986933" y="335708"/>
                  </a:cubicBezTo>
                  <a:cubicBezTo>
                    <a:pt x="983568" y="335708"/>
                    <a:pt x="981043" y="338232"/>
                    <a:pt x="979361" y="343281"/>
                  </a:cubicBezTo>
                  <a:cubicBezTo>
                    <a:pt x="991140" y="339915"/>
                    <a:pt x="997030" y="336550"/>
                    <a:pt x="997030" y="333184"/>
                  </a:cubicBezTo>
                  <a:close/>
                  <a:moveTo>
                    <a:pt x="860648" y="332238"/>
                  </a:moveTo>
                  <a:cubicBezTo>
                    <a:pt x="854811" y="332869"/>
                    <a:pt x="850630" y="338232"/>
                    <a:pt x="848106" y="348329"/>
                  </a:cubicBezTo>
                  <a:cubicBezTo>
                    <a:pt x="851472" y="339915"/>
                    <a:pt x="859044" y="337391"/>
                    <a:pt x="870823" y="340756"/>
                  </a:cubicBezTo>
                  <a:cubicBezTo>
                    <a:pt x="882603" y="344122"/>
                    <a:pt x="890175" y="342439"/>
                    <a:pt x="893540" y="335708"/>
                  </a:cubicBezTo>
                  <a:cubicBezTo>
                    <a:pt x="885127" y="337391"/>
                    <a:pt x="876292" y="336550"/>
                    <a:pt x="867037" y="333184"/>
                  </a:cubicBezTo>
                  <a:cubicBezTo>
                    <a:pt x="864723" y="332343"/>
                    <a:pt x="862593" y="332027"/>
                    <a:pt x="860648" y="332238"/>
                  </a:cubicBezTo>
                  <a:close/>
                  <a:moveTo>
                    <a:pt x="1115664" y="328136"/>
                  </a:moveTo>
                  <a:cubicBezTo>
                    <a:pt x="1117346" y="328136"/>
                    <a:pt x="1118608" y="328557"/>
                    <a:pt x="1119450" y="329398"/>
                  </a:cubicBezTo>
                  <a:cubicBezTo>
                    <a:pt x="1120291" y="330239"/>
                    <a:pt x="1121553" y="330660"/>
                    <a:pt x="1123236" y="330660"/>
                  </a:cubicBezTo>
                  <a:cubicBezTo>
                    <a:pt x="1121553" y="334026"/>
                    <a:pt x="1120712" y="337391"/>
                    <a:pt x="1120712" y="340756"/>
                  </a:cubicBezTo>
                  <a:cubicBezTo>
                    <a:pt x="1120712" y="344122"/>
                    <a:pt x="1118188" y="345805"/>
                    <a:pt x="1113139" y="345805"/>
                  </a:cubicBezTo>
                  <a:cubicBezTo>
                    <a:pt x="1116505" y="342439"/>
                    <a:pt x="1116926" y="339495"/>
                    <a:pt x="1114401" y="336970"/>
                  </a:cubicBezTo>
                  <a:cubicBezTo>
                    <a:pt x="1111877" y="334446"/>
                    <a:pt x="1112298" y="331501"/>
                    <a:pt x="1115664" y="328136"/>
                  </a:cubicBezTo>
                  <a:close/>
                  <a:moveTo>
                    <a:pt x="1176243" y="325612"/>
                  </a:moveTo>
                  <a:cubicBezTo>
                    <a:pt x="1176243" y="328977"/>
                    <a:pt x="1174980" y="330660"/>
                    <a:pt x="1172456" y="330660"/>
                  </a:cubicBezTo>
                  <a:cubicBezTo>
                    <a:pt x="1169932" y="330660"/>
                    <a:pt x="1169512" y="332343"/>
                    <a:pt x="1171194" y="335708"/>
                  </a:cubicBezTo>
                  <a:lnTo>
                    <a:pt x="1178767" y="335708"/>
                  </a:lnTo>
                  <a:cubicBezTo>
                    <a:pt x="1178767" y="328977"/>
                    <a:pt x="1177925" y="325612"/>
                    <a:pt x="1176243" y="325612"/>
                  </a:cubicBezTo>
                  <a:close/>
                  <a:moveTo>
                    <a:pt x="1012174" y="320564"/>
                  </a:moveTo>
                  <a:cubicBezTo>
                    <a:pt x="1012174" y="322246"/>
                    <a:pt x="1011333" y="323088"/>
                    <a:pt x="1009650" y="323088"/>
                  </a:cubicBezTo>
                  <a:lnTo>
                    <a:pt x="1009650" y="328136"/>
                  </a:lnTo>
                  <a:lnTo>
                    <a:pt x="1014698" y="328136"/>
                  </a:lnTo>
                  <a:cubicBezTo>
                    <a:pt x="1014698" y="324770"/>
                    <a:pt x="1015540" y="323929"/>
                    <a:pt x="1017222" y="325612"/>
                  </a:cubicBezTo>
                  <a:lnTo>
                    <a:pt x="1017222" y="320564"/>
                  </a:lnTo>
                  <a:close/>
                  <a:moveTo>
                    <a:pt x="1257961" y="318986"/>
                  </a:moveTo>
                  <a:cubicBezTo>
                    <a:pt x="1258592" y="318776"/>
                    <a:pt x="1258697" y="319722"/>
                    <a:pt x="1258276" y="321826"/>
                  </a:cubicBezTo>
                  <a:cubicBezTo>
                    <a:pt x="1257435" y="326032"/>
                    <a:pt x="1256173" y="326453"/>
                    <a:pt x="1254491" y="323088"/>
                  </a:cubicBezTo>
                  <a:cubicBezTo>
                    <a:pt x="1256173" y="320564"/>
                    <a:pt x="1257330" y="319196"/>
                    <a:pt x="1257961" y="318986"/>
                  </a:cubicBezTo>
                  <a:close/>
                  <a:moveTo>
                    <a:pt x="944023" y="312991"/>
                  </a:moveTo>
                  <a:cubicBezTo>
                    <a:pt x="942340" y="319722"/>
                    <a:pt x="938133" y="321826"/>
                    <a:pt x="931402" y="319301"/>
                  </a:cubicBezTo>
                  <a:cubicBezTo>
                    <a:pt x="924671" y="316777"/>
                    <a:pt x="921306" y="319722"/>
                    <a:pt x="921306" y="328136"/>
                  </a:cubicBezTo>
                  <a:cubicBezTo>
                    <a:pt x="926354" y="324770"/>
                    <a:pt x="931823" y="324350"/>
                    <a:pt x="937713" y="326874"/>
                  </a:cubicBezTo>
                  <a:cubicBezTo>
                    <a:pt x="943602" y="329398"/>
                    <a:pt x="947388" y="326453"/>
                    <a:pt x="949071" y="318039"/>
                  </a:cubicBezTo>
                  <a:cubicBezTo>
                    <a:pt x="949071" y="314674"/>
                    <a:pt x="947388" y="312991"/>
                    <a:pt x="944023" y="312991"/>
                  </a:cubicBezTo>
                  <a:close/>
                  <a:moveTo>
                    <a:pt x="1370600" y="305419"/>
                  </a:moveTo>
                  <a:cubicBezTo>
                    <a:pt x="1375649" y="308784"/>
                    <a:pt x="1374807" y="310888"/>
                    <a:pt x="1368076" y="311729"/>
                  </a:cubicBezTo>
                  <a:cubicBezTo>
                    <a:pt x="1361345" y="312570"/>
                    <a:pt x="1356297" y="314674"/>
                    <a:pt x="1352931" y="318039"/>
                  </a:cubicBezTo>
                  <a:cubicBezTo>
                    <a:pt x="1352931" y="312991"/>
                    <a:pt x="1355035" y="310046"/>
                    <a:pt x="1359242" y="309205"/>
                  </a:cubicBezTo>
                  <a:cubicBezTo>
                    <a:pt x="1363448" y="308364"/>
                    <a:pt x="1367235" y="307101"/>
                    <a:pt x="1370600" y="305419"/>
                  </a:cubicBezTo>
                  <a:close/>
                  <a:moveTo>
                    <a:pt x="1097995" y="302895"/>
                  </a:moveTo>
                  <a:cubicBezTo>
                    <a:pt x="1094629" y="304577"/>
                    <a:pt x="1090843" y="305419"/>
                    <a:pt x="1086636" y="305419"/>
                  </a:cubicBezTo>
                  <a:cubicBezTo>
                    <a:pt x="1082429" y="305419"/>
                    <a:pt x="1079484" y="307101"/>
                    <a:pt x="1077801" y="310467"/>
                  </a:cubicBezTo>
                  <a:cubicBezTo>
                    <a:pt x="1081167" y="312150"/>
                    <a:pt x="1085795" y="312570"/>
                    <a:pt x="1091684" y="311729"/>
                  </a:cubicBezTo>
                  <a:cubicBezTo>
                    <a:pt x="1097574" y="310888"/>
                    <a:pt x="1099677" y="307943"/>
                    <a:pt x="1097995" y="302895"/>
                  </a:cubicBezTo>
                  <a:close/>
                  <a:moveTo>
                    <a:pt x="352747" y="299740"/>
                  </a:moveTo>
                  <a:cubicBezTo>
                    <a:pt x="351485" y="300160"/>
                    <a:pt x="350853" y="302053"/>
                    <a:pt x="350853" y="305419"/>
                  </a:cubicBezTo>
                  <a:cubicBezTo>
                    <a:pt x="349171" y="307101"/>
                    <a:pt x="350433" y="307101"/>
                    <a:pt x="354640" y="305419"/>
                  </a:cubicBezTo>
                  <a:cubicBezTo>
                    <a:pt x="358847" y="303736"/>
                    <a:pt x="360109" y="302895"/>
                    <a:pt x="358426" y="302895"/>
                  </a:cubicBezTo>
                  <a:cubicBezTo>
                    <a:pt x="355902" y="300370"/>
                    <a:pt x="354009" y="299319"/>
                    <a:pt x="352747" y="299740"/>
                  </a:cubicBezTo>
                  <a:close/>
                  <a:moveTo>
                    <a:pt x="1330530" y="296269"/>
                  </a:moveTo>
                  <a:cubicBezTo>
                    <a:pt x="1337892" y="295638"/>
                    <a:pt x="1345359" y="296164"/>
                    <a:pt x="1352931" y="297846"/>
                  </a:cubicBezTo>
                  <a:cubicBezTo>
                    <a:pt x="1352931" y="301212"/>
                    <a:pt x="1352090" y="303315"/>
                    <a:pt x="1350407" y="304157"/>
                  </a:cubicBezTo>
                  <a:cubicBezTo>
                    <a:pt x="1348724" y="304998"/>
                    <a:pt x="1347883" y="307101"/>
                    <a:pt x="1347883" y="310467"/>
                  </a:cubicBezTo>
                  <a:cubicBezTo>
                    <a:pt x="1344518" y="308784"/>
                    <a:pt x="1342835" y="307101"/>
                    <a:pt x="1342835" y="305419"/>
                  </a:cubicBezTo>
                  <a:cubicBezTo>
                    <a:pt x="1342835" y="303736"/>
                    <a:pt x="1341152" y="302895"/>
                    <a:pt x="1337787" y="302895"/>
                  </a:cubicBezTo>
                  <a:cubicBezTo>
                    <a:pt x="1334421" y="304577"/>
                    <a:pt x="1334000" y="306681"/>
                    <a:pt x="1336525" y="309205"/>
                  </a:cubicBezTo>
                  <a:cubicBezTo>
                    <a:pt x="1339049" y="311729"/>
                    <a:pt x="1338628" y="314674"/>
                    <a:pt x="1335262" y="318039"/>
                  </a:cubicBezTo>
                  <a:lnTo>
                    <a:pt x="1320118" y="318039"/>
                  </a:lnTo>
                  <a:cubicBezTo>
                    <a:pt x="1321800" y="314674"/>
                    <a:pt x="1323904" y="312991"/>
                    <a:pt x="1326428" y="312991"/>
                  </a:cubicBezTo>
                  <a:cubicBezTo>
                    <a:pt x="1328952" y="312991"/>
                    <a:pt x="1330214" y="311308"/>
                    <a:pt x="1330214" y="307943"/>
                  </a:cubicBezTo>
                  <a:cubicBezTo>
                    <a:pt x="1330214" y="304577"/>
                    <a:pt x="1329373" y="303315"/>
                    <a:pt x="1327690" y="304157"/>
                  </a:cubicBezTo>
                  <a:cubicBezTo>
                    <a:pt x="1326007" y="304998"/>
                    <a:pt x="1325166" y="304577"/>
                    <a:pt x="1325166" y="302895"/>
                  </a:cubicBezTo>
                  <a:cubicBezTo>
                    <a:pt x="1316752" y="306260"/>
                    <a:pt x="1309180" y="310046"/>
                    <a:pt x="1302449" y="314253"/>
                  </a:cubicBezTo>
                  <a:cubicBezTo>
                    <a:pt x="1295718" y="318460"/>
                    <a:pt x="1286463" y="322246"/>
                    <a:pt x="1274683" y="325612"/>
                  </a:cubicBezTo>
                  <a:cubicBezTo>
                    <a:pt x="1274683" y="317198"/>
                    <a:pt x="1278890" y="314674"/>
                    <a:pt x="1287304" y="318039"/>
                  </a:cubicBezTo>
                  <a:cubicBezTo>
                    <a:pt x="1275525" y="306260"/>
                    <a:pt x="1264166" y="304998"/>
                    <a:pt x="1253228" y="314253"/>
                  </a:cubicBezTo>
                  <a:cubicBezTo>
                    <a:pt x="1242291" y="323508"/>
                    <a:pt x="1230932" y="330660"/>
                    <a:pt x="1219153" y="335708"/>
                  </a:cubicBezTo>
                  <a:cubicBezTo>
                    <a:pt x="1217470" y="328977"/>
                    <a:pt x="1219153" y="325612"/>
                    <a:pt x="1224201" y="325612"/>
                  </a:cubicBezTo>
                  <a:cubicBezTo>
                    <a:pt x="1229249" y="325612"/>
                    <a:pt x="1232615" y="323929"/>
                    <a:pt x="1234297" y="320564"/>
                  </a:cubicBezTo>
                  <a:cubicBezTo>
                    <a:pt x="1224201" y="313833"/>
                    <a:pt x="1215787" y="314674"/>
                    <a:pt x="1209056" y="323088"/>
                  </a:cubicBezTo>
                  <a:cubicBezTo>
                    <a:pt x="1202325" y="331501"/>
                    <a:pt x="1194753" y="332343"/>
                    <a:pt x="1186339" y="325612"/>
                  </a:cubicBezTo>
                  <a:cubicBezTo>
                    <a:pt x="1182974" y="323929"/>
                    <a:pt x="1182132" y="324770"/>
                    <a:pt x="1183815" y="328136"/>
                  </a:cubicBezTo>
                  <a:cubicBezTo>
                    <a:pt x="1185498" y="331501"/>
                    <a:pt x="1185498" y="334867"/>
                    <a:pt x="1183815" y="338232"/>
                  </a:cubicBezTo>
                  <a:cubicBezTo>
                    <a:pt x="1180449" y="339915"/>
                    <a:pt x="1175822" y="340336"/>
                    <a:pt x="1169932" y="339495"/>
                  </a:cubicBezTo>
                  <a:cubicBezTo>
                    <a:pt x="1164043" y="338653"/>
                    <a:pt x="1159415" y="339915"/>
                    <a:pt x="1156050" y="343281"/>
                  </a:cubicBezTo>
                  <a:cubicBezTo>
                    <a:pt x="1156050" y="339915"/>
                    <a:pt x="1157732" y="337812"/>
                    <a:pt x="1161098" y="336970"/>
                  </a:cubicBezTo>
                  <a:cubicBezTo>
                    <a:pt x="1164463" y="336129"/>
                    <a:pt x="1166146" y="334026"/>
                    <a:pt x="1166146" y="330660"/>
                  </a:cubicBezTo>
                  <a:cubicBezTo>
                    <a:pt x="1164463" y="327295"/>
                    <a:pt x="1161939" y="326874"/>
                    <a:pt x="1158574" y="329398"/>
                  </a:cubicBezTo>
                  <a:cubicBezTo>
                    <a:pt x="1155208" y="331922"/>
                    <a:pt x="1151843" y="332343"/>
                    <a:pt x="1148477" y="330660"/>
                  </a:cubicBezTo>
                  <a:cubicBezTo>
                    <a:pt x="1148477" y="332343"/>
                    <a:pt x="1148898" y="333605"/>
                    <a:pt x="1149739" y="334446"/>
                  </a:cubicBezTo>
                  <a:cubicBezTo>
                    <a:pt x="1150581" y="335288"/>
                    <a:pt x="1151001" y="337391"/>
                    <a:pt x="1151001" y="340756"/>
                  </a:cubicBezTo>
                  <a:cubicBezTo>
                    <a:pt x="1149319" y="344122"/>
                    <a:pt x="1146794" y="345384"/>
                    <a:pt x="1143429" y="344543"/>
                  </a:cubicBezTo>
                  <a:cubicBezTo>
                    <a:pt x="1140063" y="343701"/>
                    <a:pt x="1136698" y="344963"/>
                    <a:pt x="1133332" y="348329"/>
                  </a:cubicBezTo>
                  <a:cubicBezTo>
                    <a:pt x="1129967" y="344963"/>
                    <a:pt x="1130808" y="342860"/>
                    <a:pt x="1135856" y="342019"/>
                  </a:cubicBezTo>
                  <a:cubicBezTo>
                    <a:pt x="1140905" y="341177"/>
                    <a:pt x="1144270" y="339915"/>
                    <a:pt x="1145953" y="338232"/>
                  </a:cubicBezTo>
                  <a:cubicBezTo>
                    <a:pt x="1145953" y="333184"/>
                    <a:pt x="1143850" y="331081"/>
                    <a:pt x="1139643" y="331922"/>
                  </a:cubicBezTo>
                  <a:cubicBezTo>
                    <a:pt x="1135436" y="332763"/>
                    <a:pt x="1132491" y="334867"/>
                    <a:pt x="1130808" y="338232"/>
                  </a:cubicBezTo>
                  <a:cubicBezTo>
                    <a:pt x="1130808" y="331501"/>
                    <a:pt x="1134594" y="326874"/>
                    <a:pt x="1142167" y="324350"/>
                  </a:cubicBezTo>
                  <a:cubicBezTo>
                    <a:pt x="1149739" y="321826"/>
                    <a:pt x="1158153" y="320143"/>
                    <a:pt x="1167408" y="319301"/>
                  </a:cubicBezTo>
                  <a:cubicBezTo>
                    <a:pt x="1176663" y="318460"/>
                    <a:pt x="1185498" y="317198"/>
                    <a:pt x="1193911" y="315515"/>
                  </a:cubicBezTo>
                  <a:cubicBezTo>
                    <a:pt x="1202325" y="313833"/>
                    <a:pt x="1209056" y="310467"/>
                    <a:pt x="1214104" y="305419"/>
                  </a:cubicBezTo>
                  <a:cubicBezTo>
                    <a:pt x="1222518" y="310467"/>
                    <a:pt x="1232194" y="312150"/>
                    <a:pt x="1243132" y="310467"/>
                  </a:cubicBezTo>
                  <a:cubicBezTo>
                    <a:pt x="1254070" y="308784"/>
                    <a:pt x="1262904" y="304577"/>
                    <a:pt x="1269635" y="297846"/>
                  </a:cubicBezTo>
                  <a:cubicBezTo>
                    <a:pt x="1281414" y="306260"/>
                    <a:pt x="1294456" y="307522"/>
                    <a:pt x="1308759" y="301633"/>
                  </a:cubicBezTo>
                  <a:cubicBezTo>
                    <a:pt x="1315911" y="298688"/>
                    <a:pt x="1323168" y="296900"/>
                    <a:pt x="1330530" y="296269"/>
                  </a:cubicBezTo>
                  <a:close/>
                  <a:moveTo>
                    <a:pt x="1487921" y="295525"/>
                  </a:moveTo>
                  <a:lnTo>
                    <a:pt x="1486710" y="300371"/>
                  </a:lnTo>
                  <a:cubicBezTo>
                    <a:pt x="1486710" y="298688"/>
                    <a:pt x="1486868" y="297373"/>
                    <a:pt x="1487183" y="296427"/>
                  </a:cubicBezTo>
                  <a:close/>
                  <a:moveTo>
                    <a:pt x="1387638" y="295322"/>
                  </a:moveTo>
                  <a:cubicBezTo>
                    <a:pt x="1389741" y="295322"/>
                    <a:pt x="1392476" y="297005"/>
                    <a:pt x="1395841" y="300371"/>
                  </a:cubicBezTo>
                  <a:cubicBezTo>
                    <a:pt x="1394159" y="303736"/>
                    <a:pt x="1392476" y="304157"/>
                    <a:pt x="1390793" y="301633"/>
                  </a:cubicBezTo>
                  <a:cubicBezTo>
                    <a:pt x="1389110" y="299108"/>
                    <a:pt x="1386586" y="298688"/>
                    <a:pt x="1383221" y="300371"/>
                  </a:cubicBezTo>
                  <a:cubicBezTo>
                    <a:pt x="1384062" y="297005"/>
                    <a:pt x="1385535" y="295322"/>
                    <a:pt x="1387638" y="295322"/>
                  </a:cubicBezTo>
                  <a:close/>
                  <a:moveTo>
                    <a:pt x="1488114" y="295289"/>
                  </a:moveTo>
                  <a:lnTo>
                    <a:pt x="1487921" y="295525"/>
                  </a:lnTo>
                  <a:lnTo>
                    <a:pt x="1487972" y="295322"/>
                  </a:lnTo>
                  <a:close/>
                  <a:moveTo>
                    <a:pt x="1488603" y="294691"/>
                  </a:moveTo>
                  <a:lnTo>
                    <a:pt x="1489712" y="294913"/>
                  </a:lnTo>
                  <a:lnTo>
                    <a:pt x="1488114" y="295289"/>
                  </a:lnTo>
                  <a:close/>
                  <a:moveTo>
                    <a:pt x="378619" y="292798"/>
                  </a:moveTo>
                  <a:lnTo>
                    <a:pt x="378619" y="297846"/>
                  </a:lnTo>
                  <a:lnTo>
                    <a:pt x="386191" y="297846"/>
                  </a:lnTo>
                  <a:cubicBezTo>
                    <a:pt x="386191" y="292798"/>
                    <a:pt x="383667" y="291115"/>
                    <a:pt x="378619" y="292798"/>
                  </a:cubicBezTo>
                  <a:close/>
                  <a:moveTo>
                    <a:pt x="1413510" y="287750"/>
                  </a:moveTo>
                  <a:lnTo>
                    <a:pt x="1413510" y="295322"/>
                  </a:lnTo>
                  <a:lnTo>
                    <a:pt x="1408462" y="295322"/>
                  </a:lnTo>
                  <a:cubicBezTo>
                    <a:pt x="1405097" y="295322"/>
                    <a:pt x="1404255" y="296584"/>
                    <a:pt x="1405938" y="299108"/>
                  </a:cubicBezTo>
                  <a:cubicBezTo>
                    <a:pt x="1407621" y="301633"/>
                    <a:pt x="1405938" y="302895"/>
                    <a:pt x="1400890" y="302895"/>
                  </a:cubicBezTo>
                  <a:cubicBezTo>
                    <a:pt x="1400890" y="292798"/>
                    <a:pt x="1405097" y="287750"/>
                    <a:pt x="1413510" y="287750"/>
                  </a:cubicBezTo>
                  <a:close/>
                  <a:moveTo>
                    <a:pt x="401336" y="287750"/>
                  </a:moveTo>
                  <a:cubicBezTo>
                    <a:pt x="397971" y="289433"/>
                    <a:pt x="397550" y="291115"/>
                    <a:pt x="400074" y="292798"/>
                  </a:cubicBezTo>
                  <a:cubicBezTo>
                    <a:pt x="402598" y="294481"/>
                    <a:pt x="404702" y="293639"/>
                    <a:pt x="406384" y="290274"/>
                  </a:cubicBezTo>
                  <a:cubicBezTo>
                    <a:pt x="404702" y="290274"/>
                    <a:pt x="403860" y="289853"/>
                    <a:pt x="403860" y="289012"/>
                  </a:cubicBezTo>
                  <a:cubicBezTo>
                    <a:pt x="403860" y="288171"/>
                    <a:pt x="403019" y="287750"/>
                    <a:pt x="401336" y="287750"/>
                  </a:cubicBezTo>
                  <a:close/>
                  <a:moveTo>
                    <a:pt x="1552022" y="283648"/>
                  </a:moveTo>
                  <a:cubicBezTo>
                    <a:pt x="1552653" y="283438"/>
                    <a:pt x="1553179" y="284384"/>
                    <a:pt x="1553599" y="286488"/>
                  </a:cubicBezTo>
                  <a:cubicBezTo>
                    <a:pt x="1554441" y="290695"/>
                    <a:pt x="1553178" y="291115"/>
                    <a:pt x="1549813" y="287750"/>
                  </a:cubicBezTo>
                  <a:cubicBezTo>
                    <a:pt x="1550654" y="285226"/>
                    <a:pt x="1551391" y="283859"/>
                    <a:pt x="1552022" y="283648"/>
                  </a:cubicBezTo>
                  <a:close/>
                  <a:moveTo>
                    <a:pt x="1530882" y="283648"/>
                  </a:moveTo>
                  <a:cubicBezTo>
                    <a:pt x="1531723" y="283438"/>
                    <a:pt x="1532144" y="284384"/>
                    <a:pt x="1532144" y="286488"/>
                  </a:cubicBezTo>
                  <a:cubicBezTo>
                    <a:pt x="1532144" y="290695"/>
                    <a:pt x="1530461" y="291115"/>
                    <a:pt x="1527096" y="287750"/>
                  </a:cubicBezTo>
                  <a:cubicBezTo>
                    <a:pt x="1528779" y="285226"/>
                    <a:pt x="1530041" y="283859"/>
                    <a:pt x="1530882" y="283648"/>
                  </a:cubicBezTo>
                  <a:close/>
                  <a:moveTo>
                    <a:pt x="1575054" y="281440"/>
                  </a:moveTo>
                  <a:cubicBezTo>
                    <a:pt x="1578420" y="282281"/>
                    <a:pt x="1581785" y="282702"/>
                    <a:pt x="1585151" y="282702"/>
                  </a:cubicBezTo>
                  <a:cubicBezTo>
                    <a:pt x="1585151" y="286067"/>
                    <a:pt x="1583047" y="287750"/>
                    <a:pt x="1578840" y="287750"/>
                  </a:cubicBezTo>
                  <a:cubicBezTo>
                    <a:pt x="1574634" y="287750"/>
                    <a:pt x="1571689" y="286908"/>
                    <a:pt x="1570006" y="285226"/>
                  </a:cubicBezTo>
                  <a:cubicBezTo>
                    <a:pt x="1570006" y="281860"/>
                    <a:pt x="1571689" y="280598"/>
                    <a:pt x="1575054" y="281440"/>
                  </a:cubicBezTo>
                  <a:close/>
                  <a:moveTo>
                    <a:pt x="436674" y="267557"/>
                  </a:moveTo>
                  <a:cubicBezTo>
                    <a:pt x="429943" y="267557"/>
                    <a:pt x="422791" y="270502"/>
                    <a:pt x="415219" y="276391"/>
                  </a:cubicBezTo>
                  <a:cubicBezTo>
                    <a:pt x="407646" y="282281"/>
                    <a:pt x="406384" y="286908"/>
                    <a:pt x="411433" y="290274"/>
                  </a:cubicBezTo>
                  <a:cubicBezTo>
                    <a:pt x="414798" y="283543"/>
                    <a:pt x="419846" y="279757"/>
                    <a:pt x="426577" y="278916"/>
                  </a:cubicBezTo>
                  <a:cubicBezTo>
                    <a:pt x="433308" y="278074"/>
                    <a:pt x="436674" y="274288"/>
                    <a:pt x="436674" y="267557"/>
                  </a:cubicBezTo>
                  <a:close/>
                  <a:moveTo>
                    <a:pt x="1636264" y="259985"/>
                  </a:moveTo>
                  <a:cubicBezTo>
                    <a:pt x="1640051" y="259143"/>
                    <a:pt x="1644047" y="259143"/>
                    <a:pt x="1648254" y="259985"/>
                  </a:cubicBezTo>
                  <a:cubicBezTo>
                    <a:pt x="1656668" y="261667"/>
                    <a:pt x="1666764" y="261667"/>
                    <a:pt x="1678543" y="259985"/>
                  </a:cubicBezTo>
                  <a:cubicBezTo>
                    <a:pt x="1675178" y="268398"/>
                    <a:pt x="1669288" y="270922"/>
                    <a:pt x="1660875" y="267557"/>
                  </a:cubicBezTo>
                  <a:cubicBezTo>
                    <a:pt x="1652461" y="264191"/>
                    <a:pt x="1647412" y="267557"/>
                    <a:pt x="1645730" y="277653"/>
                  </a:cubicBezTo>
                  <a:cubicBezTo>
                    <a:pt x="1642364" y="277653"/>
                    <a:pt x="1641523" y="275971"/>
                    <a:pt x="1643206" y="272605"/>
                  </a:cubicBezTo>
                  <a:cubicBezTo>
                    <a:pt x="1644888" y="269240"/>
                    <a:pt x="1644888" y="266716"/>
                    <a:pt x="1643206" y="265033"/>
                  </a:cubicBezTo>
                  <a:cubicBezTo>
                    <a:pt x="1638157" y="263350"/>
                    <a:pt x="1635633" y="267557"/>
                    <a:pt x="1635633" y="277653"/>
                  </a:cubicBezTo>
                  <a:cubicBezTo>
                    <a:pt x="1632268" y="277653"/>
                    <a:pt x="1630585" y="275129"/>
                    <a:pt x="1630585" y="270081"/>
                  </a:cubicBezTo>
                  <a:cubicBezTo>
                    <a:pt x="1617123" y="273447"/>
                    <a:pt x="1605764" y="274709"/>
                    <a:pt x="1596509" y="273867"/>
                  </a:cubicBezTo>
                  <a:cubicBezTo>
                    <a:pt x="1587254" y="273026"/>
                    <a:pt x="1577579" y="274288"/>
                    <a:pt x="1567482" y="277653"/>
                  </a:cubicBezTo>
                  <a:cubicBezTo>
                    <a:pt x="1555703" y="270922"/>
                    <a:pt x="1543082" y="270922"/>
                    <a:pt x="1529620" y="277653"/>
                  </a:cubicBezTo>
                  <a:cubicBezTo>
                    <a:pt x="1516158" y="284384"/>
                    <a:pt x="1505220" y="286908"/>
                    <a:pt x="1496806" y="285226"/>
                  </a:cubicBezTo>
                  <a:cubicBezTo>
                    <a:pt x="1495124" y="286908"/>
                    <a:pt x="1494282" y="291115"/>
                    <a:pt x="1494282" y="297846"/>
                  </a:cubicBezTo>
                  <a:cubicBezTo>
                    <a:pt x="1493020" y="296584"/>
                    <a:pt x="1491916" y="295690"/>
                    <a:pt x="1490969" y="295165"/>
                  </a:cubicBezTo>
                  <a:lnTo>
                    <a:pt x="1489712" y="294913"/>
                  </a:lnTo>
                  <a:lnTo>
                    <a:pt x="1493336" y="294060"/>
                  </a:lnTo>
                  <a:cubicBezTo>
                    <a:pt x="1493967" y="293219"/>
                    <a:pt x="1493441" y="291957"/>
                    <a:pt x="1491758" y="290274"/>
                  </a:cubicBezTo>
                  <a:cubicBezTo>
                    <a:pt x="1485027" y="290274"/>
                    <a:pt x="1477034" y="289433"/>
                    <a:pt x="1467779" y="287750"/>
                  </a:cubicBezTo>
                  <a:cubicBezTo>
                    <a:pt x="1458524" y="286067"/>
                    <a:pt x="1450531" y="289433"/>
                    <a:pt x="1443800" y="297846"/>
                  </a:cubicBezTo>
                  <a:cubicBezTo>
                    <a:pt x="1440434" y="291115"/>
                    <a:pt x="1437069" y="289012"/>
                    <a:pt x="1433703" y="291536"/>
                  </a:cubicBezTo>
                  <a:cubicBezTo>
                    <a:pt x="1430338" y="294060"/>
                    <a:pt x="1426131" y="294481"/>
                    <a:pt x="1421083" y="292798"/>
                  </a:cubicBezTo>
                  <a:cubicBezTo>
                    <a:pt x="1490075" y="274288"/>
                    <a:pt x="1558227" y="265033"/>
                    <a:pt x="1625537" y="265033"/>
                  </a:cubicBezTo>
                  <a:cubicBezTo>
                    <a:pt x="1628902" y="262509"/>
                    <a:pt x="1632478" y="260826"/>
                    <a:pt x="1636264" y="259985"/>
                  </a:cubicBezTo>
                  <a:close/>
                  <a:moveTo>
                    <a:pt x="1466517" y="247364"/>
                  </a:moveTo>
                  <a:lnTo>
                    <a:pt x="1471565" y="247364"/>
                  </a:lnTo>
                  <a:lnTo>
                    <a:pt x="1471565" y="252412"/>
                  </a:lnTo>
                  <a:lnTo>
                    <a:pt x="1466517" y="252412"/>
                  </a:lnTo>
                  <a:close/>
                  <a:moveTo>
                    <a:pt x="1480400" y="246733"/>
                  </a:moveTo>
                  <a:cubicBezTo>
                    <a:pt x="1481241" y="246312"/>
                    <a:pt x="1481662" y="246523"/>
                    <a:pt x="1481662" y="247364"/>
                  </a:cubicBezTo>
                  <a:cubicBezTo>
                    <a:pt x="1478296" y="247364"/>
                    <a:pt x="1476613" y="248205"/>
                    <a:pt x="1476613" y="249888"/>
                  </a:cubicBezTo>
                  <a:cubicBezTo>
                    <a:pt x="1478296" y="248205"/>
                    <a:pt x="1479558" y="247153"/>
                    <a:pt x="1480400" y="246733"/>
                  </a:cubicBezTo>
                  <a:close/>
                  <a:moveTo>
                    <a:pt x="497253" y="242316"/>
                  </a:moveTo>
                  <a:cubicBezTo>
                    <a:pt x="495570" y="242316"/>
                    <a:pt x="494729" y="243578"/>
                    <a:pt x="494729" y="246102"/>
                  </a:cubicBezTo>
                  <a:cubicBezTo>
                    <a:pt x="494729" y="248626"/>
                    <a:pt x="493046" y="249888"/>
                    <a:pt x="489680" y="249888"/>
                  </a:cubicBezTo>
                  <a:cubicBezTo>
                    <a:pt x="489680" y="243157"/>
                    <a:pt x="492205" y="240633"/>
                    <a:pt x="497253" y="242316"/>
                  </a:cubicBezTo>
                  <a:close/>
                  <a:moveTo>
                    <a:pt x="2125313" y="239792"/>
                  </a:moveTo>
                  <a:lnTo>
                    <a:pt x="2130362" y="239792"/>
                  </a:lnTo>
                  <a:lnTo>
                    <a:pt x="2130362" y="244840"/>
                  </a:lnTo>
                  <a:cubicBezTo>
                    <a:pt x="2128679" y="243157"/>
                    <a:pt x="2127838" y="243998"/>
                    <a:pt x="2127838" y="247364"/>
                  </a:cubicBezTo>
                  <a:lnTo>
                    <a:pt x="2122789" y="247364"/>
                  </a:lnTo>
                  <a:lnTo>
                    <a:pt x="2122789" y="242316"/>
                  </a:lnTo>
                  <a:cubicBezTo>
                    <a:pt x="2124472" y="240633"/>
                    <a:pt x="2125313" y="239792"/>
                    <a:pt x="2125313" y="239792"/>
                  </a:cubicBezTo>
                  <a:close/>
                  <a:moveTo>
                    <a:pt x="1946101" y="238529"/>
                  </a:moveTo>
                  <a:cubicBezTo>
                    <a:pt x="1951149" y="237688"/>
                    <a:pt x="1955356" y="238950"/>
                    <a:pt x="1958721" y="242316"/>
                  </a:cubicBezTo>
                  <a:cubicBezTo>
                    <a:pt x="1955356" y="242316"/>
                    <a:pt x="1951990" y="242736"/>
                    <a:pt x="1948625" y="243578"/>
                  </a:cubicBezTo>
                  <a:cubicBezTo>
                    <a:pt x="1945259" y="244419"/>
                    <a:pt x="1941052" y="244840"/>
                    <a:pt x="1936004" y="244840"/>
                  </a:cubicBezTo>
                  <a:cubicBezTo>
                    <a:pt x="1937687" y="241474"/>
                    <a:pt x="1941052" y="239371"/>
                    <a:pt x="1946101" y="238529"/>
                  </a:cubicBezTo>
                  <a:close/>
                  <a:moveTo>
                    <a:pt x="2046750" y="236952"/>
                  </a:moveTo>
                  <a:cubicBezTo>
                    <a:pt x="2048222" y="236741"/>
                    <a:pt x="2049590" y="237267"/>
                    <a:pt x="2050852" y="238529"/>
                  </a:cubicBezTo>
                  <a:cubicBezTo>
                    <a:pt x="2053376" y="241054"/>
                    <a:pt x="2056321" y="243157"/>
                    <a:pt x="2059686" y="244840"/>
                  </a:cubicBezTo>
                  <a:cubicBezTo>
                    <a:pt x="2058003" y="248205"/>
                    <a:pt x="2054217" y="249047"/>
                    <a:pt x="2048328" y="247364"/>
                  </a:cubicBezTo>
                  <a:cubicBezTo>
                    <a:pt x="2042438" y="245681"/>
                    <a:pt x="2040335" y="243157"/>
                    <a:pt x="2042017" y="239792"/>
                  </a:cubicBezTo>
                  <a:cubicBezTo>
                    <a:pt x="2043700" y="238109"/>
                    <a:pt x="2045278" y="237162"/>
                    <a:pt x="2046750" y="236952"/>
                  </a:cubicBezTo>
                  <a:close/>
                  <a:moveTo>
                    <a:pt x="1909501" y="236005"/>
                  </a:moveTo>
                  <a:cubicBezTo>
                    <a:pt x="1915390" y="236847"/>
                    <a:pt x="1920018" y="237267"/>
                    <a:pt x="1923383" y="237267"/>
                  </a:cubicBezTo>
                  <a:cubicBezTo>
                    <a:pt x="1921701" y="240633"/>
                    <a:pt x="1917914" y="242316"/>
                    <a:pt x="1912025" y="242316"/>
                  </a:cubicBezTo>
                  <a:cubicBezTo>
                    <a:pt x="1906135" y="242316"/>
                    <a:pt x="1905715" y="246523"/>
                    <a:pt x="1910763" y="254936"/>
                  </a:cubicBezTo>
                  <a:cubicBezTo>
                    <a:pt x="1888887" y="246523"/>
                    <a:pt x="1869536" y="245260"/>
                    <a:pt x="1852708" y="251150"/>
                  </a:cubicBezTo>
                  <a:cubicBezTo>
                    <a:pt x="1835880" y="257040"/>
                    <a:pt x="1815688" y="260826"/>
                    <a:pt x="1792129" y="262509"/>
                  </a:cubicBezTo>
                  <a:cubicBezTo>
                    <a:pt x="1797177" y="254095"/>
                    <a:pt x="1797598" y="251150"/>
                    <a:pt x="1793391" y="253674"/>
                  </a:cubicBezTo>
                  <a:cubicBezTo>
                    <a:pt x="1789184" y="256198"/>
                    <a:pt x="1785398" y="259143"/>
                    <a:pt x="1782032" y="262509"/>
                  </a:cubicBezTo>
                  <a:cubicBezTo>
                    <a:pt x="1770253" y="255778"/>
                    <a:pt x="1755950" y="254095"/>
                    <a:pt x="1739122" y="257460"/>
                  </a:cubicBezTo>
                  <a:cubicBezTo>
                    <a:pt x="1722295" y="260826"/>
                    <a:pt x="1702943" y="265033"/>
                    <a:pt x="1681068" y="270081"/>
                  </a:cubicBezTo>
                  <a:cubicBezTo>
                    <a:pt x="1682750" y="266716"/>
                    <a:pt x="1684012" y="262509"/>
                    <a:pt x="1684854" y="257460"/>
                  </a:cubicBezTo>
                  <a:cubicBezTo>
                    <a:pt x="1685695" y="252412"/>
                    <a:pt x="1687799" y="252412"/>
                    <a:pt x="1691164" y="257460"/>
                  </a:cubicBezTo>
                  <a:cubicBezTo>
                    <a:pt x="1689481" y="259143"/>
                    <a:pt x="1687799" y="259985"/>
                    <a:pt x="1686116" y="259985"/>
                  </a:cubicBezTo>
                  <a:cubicBezTo>
                    <a:pt x="1684433" y="259985"/>
                    <a:pt x="1685274" y="261667"/>
                    <a:pt x="1688640" y="265033"/>
                  </a:cubicBezTo>
                  <a:cubicBezTo>
                    <a:pt x="1693688" y="266716"/>
                    <a:pt x="1696633" y="265874"/>
                    <a:pt x="1697474" y="262509"/>
                  </a:cubicBezTo>
                  <a:cubicBezTo>
                    <a:pt x="1698316" y="259143"/>
                    <a:pt x="1700419" y="256619"/>
                    <a:pt x="1703785" y="254936"/>
                  </a:cubicBezTo>
                  <a:cubicBezTo>
                    <a:pt x="1742488" y="251571"/>
                    <a:pt x="1778246" y="248205"/>
                    <a:pt x="1811060" y="244840"/>
                  </a:cubicBezTo>
                  <a:cubicBezTo>
                    <a:pt x="1843874" y="241474"/>
                    <a:pt x="1874584" y="241474"/>
                    <a:pt x="1903190" y="244840"/>
                  </a:cubicBezTo>
                  <a:cubicBezTo>
                    <a:pt x="1901508" y="238109"/>
                    <a:pt x="1903611" y="235164"/>
                    <a:pt x="1909501" y="236005"/>
                  </a:cubicBezTo>
                  <a:close/>
                  <a:moveTo>
                    <a:pt x="2034445" y="234743"/>
                  </a:moveTo>
                  <a:cubicBezTo>
                    <a:pt x="2032762" y="238109"/>
                    <a:pt x="2026873" y="243157"/>
                    <a:pt x="2016776" y="249888"/>
                  </a:cubicBezTo>
                  <a:lnTo>
                    <a:pt x="2016776" y="242316"/>
                  </a:lnTo>
                  <a:lnTo>
                    <a:pt x="1961245" y="242316"/>
                  </a:lnTo>
                  <a:cubicBezTo>
                    <a:pt x="1969659" y="237267"/>
                    <a:pt x="1981438" y="235164"/>
                    <a:pt x="1996583" y="236005"/>
                  </a:cubicBezTo>
                  <a:cubicBezTo>
                    <a:pt x="2011728" y="236847"/>
                    <a:pt x="2024348" y="236426"/>
                    <a:pt x="2034445" y="234743"/>
                  </a:cubicBezTo>
                  <a:close/>
                  <a:moveTo>
                    <a:pt x="557832" y="234743"/>
                  </a:moveTo>
                  <a:lnTo>
                    <a:pt x="562880" y="234743"/>
                  </a:lnTo>
                  <a:lnTo>
                    <a:pt x="562880" y="239792"/>
                  </a:lnTo>
                  <a:lnTo>
                    <a:pt x="557832" y="239792"/>
                  </a:lnTo>
                  <a:close/>
                  <a:moveTo>
                    <a:pt x="2797362" y="232219"/>
                  </a:moveTo>
                  <a:cubicBezTo>
                    <a:pt x="2798624" y="232219"/>
                    <a:pt x="2800937" y="233060"/>
                    <a:pt x="2804303" y="234743"/>
                  </a:cubicBezTo>
                  <a:cubicBezTo>
                    <a:pt x="2800937" y="238109"/>
                    <a:pt x="2798413" y="238109"/>
                    <a:pt x="2796731" y="234743"/>
                  </a:cubicBezTo>
                  <a:cubicBezTo>
                    <a:pt x="2795890" y="233060"/>
                    <a:pt x="2796100" y="232219"/>
                    <a:pt x="2797362" y="232219"/>
                  </a:cubicBezTo>
                  <a:close/>
                  <a:moveTo>
                    <a:pt x="1587675" y="232219"/>
                  </a:moveTo>
                  <a:cubicBezTo>
                    <a:pt x="1591040" y="233902"/>
                    <a:pt x="1591461" y="235164"/>
                    <a:pt x="1588937" y="236005"/>
                  </a:cubicBezTo>
                  <a:cubicBezTo>
                    <a:pt x="1586413" y="236847"/>
                    <a:pt x="1585151" y="238109"/>
                    <a:pt x="1585151" y="239792"/>
                  </a:cubicBezTo>
                  <a:cubicBezTo>
                    <a:pt x="1581785" y="238109"/>
                    <a:pt x="1581365" y="236847"/>
                    <a:pt x="1583889" y="236005"/>
                  </a:cubicBezTo>
                  <a:cubicBezTo>
                    <a:pt x="1586413" y="235164"/>
                    <a:pt x="1587675" y="233902"/>
                    <a:pt x="1587675" y="232219"/>
                  </a:cubicBezTo>
                  <a:close/>
                  <a:moveTo>
                    <a:pt x="2819763" y="231588"/>
                  </a:moveTo>
                  <a:cubicBezTo>
                    <a:pt x="2821236" y="232009"/>
                    <a:pt x="2822813" y="233060"/>
                    <a:pt x="2824496" y="234743"/>
                  </a:cubicBezTo>
                  <a:cubicBezTo>
                    <a:pt x="2824496" y="236426"/>
                    <a:pt x="2823234" y="236847"/>
                    <a:pt x="2820710" y="236005"/>
                  </a:cubicBezTo>
                  <a:cubicBezTo>
                    <a:pt x="2818186" y="235164"/>
                    <a:pt x="2816924" y="236426"/>
                    <a:pt x="2816924" y="239792"/>
                  </a:cubicBezTo>
                  <a:cubicBezTo>
                    <a:pt x="2813558" y="236426"/>
                    <a:pt x="2813138" y="233902"/>
                    <a:pt x="2815662" y="232219"/>
                  </a:cubicBezTo>
                  <a:cubicBezTo>
                    <a:pt x="2816924" y="231378"/>
                    <a:pt x="2818291" y="231167"/>
                    <a:pt x="2819763" y="231588"/>
                  </a:cubicBezTo>
                  <a:close/>
                  <a:moveTo>
                    <a:pt x="2100072" y="230957"/>
                  </a:moveTo>
                  <a:cubicBezTo>
                    <a:pt x="2108486" y="230957"/>
                    <a:pt x="2116058" y="232219"/>
                    <a:pt x="2122789" y="234743"/>
                  </a:cubicBezTo>
                  <a:cubicBezTo>
                    <a:pt x="2121106" y="234743"/>
                    <a:pt x="2120265" y="237267"/>
                    <a:pt x="2120265" y="242316"/>
                  </a:cubicBezTo>
                  <a:cubicBezTo>
                    <a:pt x="2115217" y="238950"/>
                    <a:pt x="2110169" y="237267"/>
                    <a:pt x="2105120" y="237267"/>
                  </a:cubicBezTo>
                  <a:cubicBezTo>
                    <a:pt x="2100072" y="237267"/>
                    <a:pt x="2095024" y="236426"/>
                    <a:pt x="2089976" y="234743"/>
                  </a:cubicBezTo>
                  <a:cubicBezTo>
                    <a:pt x="2086610" y="234743"/>
                    <a:pt x="2085348" y="236005"/>
                    <a:pt x="2086190" y="238529"/>
                  </a:cubicBezTo>
                  <a:cubicBezTo>
                    <a:pt x="2087031" y="241054"/>
                    <a:pt x="2086610" y="243157"/>
                    <a:pt x="2084927" y="244840"/>
                  </a:cubicBezTo>
                  <a:cubicBezTo>
                    <a:pt x="2076514" y="241474"/>
                    <a:pt x="2072307" y="238109"/>
                    <a:pt x="2072307" y="234743"/>
                  </a:cubicBezTo>
                  <a:cubicBezTo>
                    <a:pt x="2082403" y="232219"/>
                    <a:pt x="2091658" y="230957"/>
                    <a:pt x="2100072" y="230957"/>
                  </a:cubicBezTo>
                  <a:close/>
                  <a:moveTo>
                    <a:pt x="2060948" y="230957"/>
                  </a:moveTo>
                  <a:cubicBezTo>
                    <a:pt x="2061790" y="230957"/>
                    <a:pt x="2062210" y="231378"/>
                    <a:pt x="2062210" y="232219"/>
                  </a:cubicBezTo>
                  <a:cubicBezTo>
                    <a:pt x="2062210" y="233902"/>
                    <a:pt x="2063893" y="234743"/>
                    <a:pt x="2067259" y="234743"/>
                  </a:cubicBezTo>
                  <a:cubicBezTo>
                    <a:pt x="2067259" y="236426"/>
                    <a:pt x="2064734" y="237267"/>
                    <a:pt x="2059686" y="237267"/>
                  </a:cubicBezTo>
                  <a:cubicBezTo>
                    <a:pt x="2054638" y="237267"/>
                    <a:pt x="2053797" y="235585"/>
                    <a:pt x="2057162" y="232219"/>
                  </a:cubicBezTo>
                  <a:cubicBezTo>
                    <a:pt x="2058845" y="231378"/>
                    <a:pt x="2060107" y="230957"/>
                    <a:pt x="2060948" y="230957"/>
                  </a:cubicBezTo>
                  <a:close/>
                  <a:moveTo>
                    <a:pt x="545211" y="230957"/>
                  </a:moveTo>
                  <a:cubicBezTo>
                    <a:pt x="546894" y="231798"/>
                    <a:pt x="547735" y="233060"/>
                    <a:pt x="547735" y="234743"/>
                  </a:cubicBezTo>
                  <a:cubicBezTo>
                    <a:pt x="547735" y="236426"/>
                    <a:pt x="547315" y="236426"/>
                    <a:pt x="546473" y="234743"/>
                  </a:cubicBezTo>
                  <a:cubicBezTo>
                    <a:pt x="545632" y="233060"/>
                    <a:pt x="544370" y="233060"/>
                    <a:pt x="542687" y="234743"/>
                  </a:cubicBezTo>
                  <a:cubicBezTo>
                    <a:pt x="542687" y="231378"/>
                    <a:pt x="543528" y="230116"/>
                    <a:pt x="545211" y="230957"/>
                  </a:cubicBezTo>
                  <a:close/>
                  <a:moveTo>
                    <a:pt x="2758553" y="229695"/>
                  </a:moveTo>
                  <a:cubicBezTo>
                    <a:pt x="2760867" y="228854"/>
                    <a:pt x="2763076" y="228854"/>
                    <a:pt x="2765179" y="229695"/>
                  </a:cubicBezTo>
                  <a:cubicBezTo>
                    <a:pt x="2769386" y="231378"/>
                    <a:pt x="2775696" y="232219"/>
                    <a:pt x="2784110" y="232219"/>
                  </a:cubicBezTo>
                  <a:cubicBezTo>
                    <a:pt x="2780745" y="235585"/>
                    <a:pt x="2775696" y="236426"/>
                    <a:pt x="2768965" y="234743"/>
                  </a:cubicBezTo>
                  <a:cubicBezTo>
                    <a:pt x="2762234" y="233060"/>
                    <a:pt x="2756345" y="233060"/>
                    <a:pt x="2751296" y="234743"/>
                  </a:cubicBezTo>
                  <a:cubicBezTo>
                    <a:pt x="2753820" y="232219"/>
                    <a:pt x="2756239" y="230536"/>
                    <a:pt x="2758553" y="229695"/>
                  </a:cubicBezTo>
                  <a:close/>
                  <a:moveTo>
                    <a:pt x="2188417" y="229695"/>
                  </a:moveTo>
                  <a:cubicBezTo>
                    <a:pt x="2200196" y="229695"/>
                    <a:pt x="2206927" y="230536"/>
                    <a:pt x="2208610" y="232219"/>
                  </a:cubicBezTo>
                  <a:cubicBezTo>
                    <a:pt x="2205244" y="233902"/>
                    <a:pt x="2201037" y="235585"/>
                    <a:pt x="2195989" y="237267"/>
                  </a:cubicBezTo>
                  <a:cubicBezTo>
                    <a:pt x="2190941" y="238950"/>
                    <a:pt x="2188417" y="236426"/>
                    <a:pt x="2188417" y="229695"/>
                  </a:cubicBezTo>
                  <a:close/>
                  <a:moveTo>
                    <a:pt x="2736152" y="228433"/>
                  </a:moveTo>
                  <a:cubicBezTo>
                    <a:pt x="2744566" y="227592"/>
                    <a:pt x="2747931" y="230536"/>
                    <a:pt x="2746248" y="237267"/>
                  </a:cubicBezTo>
                  <a:cubicBezTo>
                    <a:pt x="2742883" y="233902"/>
                    <a:pt x="2738676" y="232640"/>
                    <a:pt x="2733628" y="233481"/>
                  </a:cubicBezTo>
                  <a:cubicBezTo>
                    <a:pt x="2728579" y="234323"/>
                    <a:pt x="2724372" y="234743"/>
                    <a:pt x="2721007" y="234743"/>
                  </a:cubicBezTo>
                  <a:cubicBezTo>
                    <a:pt x="2722690" y="231378"/>
                    <a:pt x="2727738" y="229274"/>
                    <a:pt x="2736152" y="228433"/>
                  </a:cubicBezTo>
                  <a:close/>
                  <a:moveTo>
                    <a:pt x="2696712" y="227486"/>
                  </a:moveTo>
                  <a:cubicBezTo>
                    <a:pt x="2698185" y="226855"/>
                    <a:pt x="2699972" y="227171"/>
                    <a:pt x="2702076" y="228433"/>
                  </a:cubicBezTo>
                  <a:cubicBezTo>
                    <a:pt x="2706283" y="230957"/>
                    <a:pt x="2710069" y="232219"/>
                    <a:pt x="2713434" y="232219"/>
                  </a:cubicBezTo>
                  <a:cubicBezTo>
                    <a:pt x="2711752" y="235585"/>
                    <a:pt x="2708386" y="236847"/>
                    <a:pt x="2703338" y="236005"/>
                  </a:cubicBezTo>
                  <a:cubicBezTo>
                    <a:pt x="2698290" y="235164"/>
                    <a:pt x="2694924" y="233902"/>
                    <a:pt x="2693241" y="232219"/>
                  </a:cubicBezTo>
                  <a:cubicBezTo>
                    <a:pt x="2694083" y="229695"/>
                    <a:pt x="2695240" y="228117"/>
                    <a:pt x="2696712" y="227486"/>
                  </a:cubicBezTo>
                  <a:close/>
                  <a:moveTo>
                    <a:pt x="2481215" y="225593"/>
                  </a:moveTo>
                  <a:lnTo>
                    <a:pt x="2482821" y="225794"/>
                  </a:lnTo>
                  <a:lnTo>
                    <a:pt x="2478691" y="227171"/>
                  </a:lnTo>
                  <a:cubicBezTo>
                    <a:pt x="2479532" y="226329"/>
                    <a:pt x="2480374" y="225804"/>
                    <a:pt x="2481215" y="225593"/>
                  </a:cubicBezTo>
                  <a:close/>
                  <a:moveTo>
                    <a:pt x="2486263" y="224647"/>
                  </a:moveTo>
                  <a:cubicBezTo>
                    <a:pt x="2486263" y="226329"/>
                    <a:pt x="2485422" y="226750"/>
                    <a:pt x="2483739" y="225909"/>
                  </a:cubicBezTo>
                  <a:lnTo>
                    <a:pt x="2482821" y="225794"/>
                  </a:lnTo>
                  <a:close/>
                  <a:moveTo>
                    <a:pt x="2246471" y="224647"/>
                  </a:moveTo>
                  <a:lnTo>
                    <a:pt x="2246471" y="234743"/>
                  </a:lnTo>
                  <a:cubicBezTo>
                    <a:pt x="2243106" y="234743"/>
                    <a:pt x="2238899" y="234323"/>
                    <a:pt x="2233851" y="233481"/>
                  </a:cubicBezTo>
                  <a:cubicBezTo>
                    <a:pt x="2228803" y="232640"/>
                    <a:pt x="2227120" y="234743"/>
                    <a:pt x="2228803" y="239792"/>
                  </a:cubicBezTo>
                  <a:cubicBezTo>
                    <a:pt x="2225437" y="238109"/>
                    <a:pt x="2224175" y="236426"/>
                    <a:pt x="2225016" y="234743"/>
                  </a:cubicBezTo>
                  <a:cubicBezTo>
                    <a:pt x="2225858" y="233060"/>
                    <a:pt x="2226278" y="230536"/>
                    <a:pt x="2226278" y="227171"/>
                  </a:cubicBezTo>
                  <a:cubicBezTo>
                    <a:pt x="2229644" y="227171"/>
                    <a:pt x="2233010" y="226750"/>
                    <a:pt x="2236375" y="225909"/>
                  </a:cubicBezTo>
                  <a:cubicBezTo>
                    <a:pt x="2239740" y="225067"/>
                    <a:pt x="2243106" y="224647"/>
                    <a:pt x="2246471" y="224647"/>
                  </a:cubicBezTo>
                  <a:close/>
                  <a:moveTo>
                    <a:pt x="2178320" y="224647"/>
                  </a:moveTo>
                  <a:cubicBezTo>
                    <a:pt x="2178320" y="233060"/>
                    <a:pt x="2173272" y="236426"/>
                    <a:pt x="2163175" y="234743"/>
                  </a:cubicBezTo>
                  <a:cubicBezTo>
                    <a:pt x="2153079" y="233060"/>
                    <a:pt x="2143824" y="233902"/>
                    <a:pt x="2135410" y="237267"/>
                  </a:cubicBezTo>
                  <a:cubicBezTo>
                    <a:pt x="2140458" y="228854"/>
                    <a:pt x="2147189" y="225909"/>
                    <a:pt x="2155603" y="228433"/>
                  </a:cubicBezTo>
                  <a:cubicBezTo>
                    <a:pt x="2164017" y="230957"/>
                    <a:pt x="2171589" y="229695"/>
                    <a:pt x="2178320" y="224647"/>
                  </a:cubicBezTo>
                  <a:close/>
                  <a:moveTo>
                    <a:pt x="1678543" y="224647"/>
                  </a:moveTo>
                  <a:cubicBezTo>
                    <a:pt x="1676861" y="226329"/>
                    <a:pt x="1676019" y="230536"/>
                    <a:pt x="1676019" y="237267"/>
                  </a:cubicBezTo>
                  <a:cubicBezTo>
                    <a:pt x="1662557" y="240633"/>
                    <a:pt x="1650357" y="241054"/>
                    <a:pt x="1639419" y="238529"/>
                  </a:cubicBezTo>
                  <a:cubicBezTo>
                    <a:pt x="1628482" y="236005"/>
                    <a:pt x="1618806" y="238950"/>
                    <a:pt x="1610392" y="247364"/>
                  </a:cubicBezTo>
                  <a:cubicBezTo>
                    <a:pt x="1576737" y="247364"/>
                    <a:pt x="1542661" y="250309"/>
                    <a:pt x="1508165" y="256198"/>
                  </a:cubicBezTo>
                  <a:cubicBezTo>
                    <a:pt x="1473668" y="262088"/>
                    <a:pt x="1439593" y="266716"/>
                    <a:pt x="1405938" y="270081"/>
                  </a:cubicBezTo>
                  <a:cubicBezTo>
                    <a:pt x="1405938" y="273447"/>
                    <a:pt x="1407621" y="274288"/>
                    <a:pt x="1410986" y="272605"/>
                  </a:cubicBezTo>
                  <a:cubicBezTo>
                    <a:pt x="1414352" y="270922"/>
                    <a:pt x="1416876" y="270922"/>
                    <a:pt x="1418558" y="272605"/>
                  </a:cubicBezTo>
                  <a:cubicBezTo>
                    <a:pt x="1418558" y="275971"/>
                    <a:pt x="1416455" y="277233"/>
                    <a:pt x="1412248" y="276391"/>
                  </a:cubicBezTo>
                  <a:cubicBezTo>
                    <a:pt x="1408041" y="275550"/>
                    <a:pt x="1404255" y="275971"/>
                    <a:pt x="1400890" y="277653"/>
                  </a:cubicBezTo>
                  <a:cubicBezTo>
                    <a:pt x="1400890" y="275971"/>
                    <a:pt x="1401310" y="274709"/>
                    <a:pt x="1402152" y="273867"/>
                  </a:cubicBezTo>
                  <a:cubicBezTo>
                    <a:pt x="1402993" y="273026"/>
                    <a:pt x="1403414" y="271764"/>
                    <a:pt x="1403414" y="270081"/>
                  </a:cubicBezTo>
                  <a:cubicBezTo>
                    <a:pt x="1383221" y="273447"/>
                    <a:pt x="1361766" y="275971"/>
                    <a:pt x="1339049" y="277653"/>
                  </a:cubicBezTo>
                  <a:cubicBezTo>
                    <a:pt x="1316331" y="279336"/>
                    <a:pt x="1295718" y="281860"/>
                    <a:pt x="1277207" y="285226"/>
                  </a:cubicBezTo>
                  <a:cubicBezTo>
                    <a:pt x="1282256" y="276812"/>
                    <a:pt x="1290670" y="273867"/>
                    <a:pt x="1302449" y="276391"/>
                  </a:cubicBezTo>
                  <a:cubicBezTo>
                    <a:pt x="1314228" y="278916"/>
                    <a:pt x="1321800" y="275129"/>
                    <a:pt x="1325166" y="265033"/>
                  </a:cubicBezTo>
                  <a:cubicBezTo>
                    <a:pt x="1330214" y="263350"/>
                    <a:pt x="1334842" y="263350"/>
                    <a:pt x="1339049" y="265033"/>
                  </a:cubicBezTo>
                  <a:cubicBezTo>
                    <a:pt x="1343255" y="266716"/>
                    <a:pt x="1347042" y="265033"/>
                    <a:pt x="1350407" y="259985"/>
                  </a:cubicBezTo>
                  <a:cubicBezTo>
                    <a:pt x="1353773" y="259985"/>
                    <a:pt x="1354193" y="261247"/>
                    <a:pt x="1351669" y="263771"/>
                  </a:cubicBezTo>
                  <a:cubicBezTo>
                    <a:pt x="1349145" y="266295"/>
                    <a:pt x="1348724" y="269240"/>
                    <a:pt x="1350407" y="272605"/>
                  </a:cubicBezTo>
                  <a:cubicBezTo>
                    <a:pt x="1357138" y="269240"/>
                    <a:pt x="1362607" y="267557"/>
                    <a:pt x="1366814" y="267557"/>
                  </a:cubicBezTo>
                  <a:cubicBezTo>
                    <a:pt x="1371021" y="267557"/>
                    <a:pt x="1377331" y="267557"/>
                    <a:pt x="1385745" y="267557"/>
                  </a:cubicBezTo>
                  <a:cubicBezTo>
                    <a:pt x="1385745" y="264191"/>
                    <a:pt x="1383221" y="262509"/>
                    <a:pt x="1378173" y="262509"/>
                  </a:cubicBezTo>
                  <a:cubicBezTo>
                    <a:pt x="1379855" y="257460"/>
                    <a:pt x="1385745" y="254936"/>
                    <a:pt x="1395841" y="254936"/>
                  </a:cubicBezTo>
                  <a:cubicBezTo>
                    <a:pt x="1395841" y="259985"/>
                    <a:pt x="1397524" y="263350"/>
                    <a:pt x="1400890" y="265033"/>
                  </a:cubicBezTo>
                  <a:cubicBezTo>
                    <a:pt x="1405938" y="265033"/>
                    <a:pt x="1410565" y="263771"/>
                    <a:pt x="1414772" y="261247"/>
                  </a:cubicBezTo>
                  <a:cubicBezTo>
                    <a:pt x="1418979" y="258722"/>
                    <a:pt x="1423607" y="259143"/>
                    <a:pt x="1428655" y="262509"/>
                  </a:cubicBezTo>
                  <a:cubicBezTo>
                    <a:pt x="1443800" y="254095"/>
                    <a:pt x="1461469" y="251150"/>
                    <a:pt x="1481662" y="253674"/>
                  </a:cubicBezTo>
                  <a:cubicBezTo>
                    <a:pt x="1501855" y="256198"/>
                    <a:pt x="1518682" y="251571"/>
                    <a:pt x="1532144" y="239792"/>
                  </a:cubicBezTo>
                  <a:cubicBezTo>
                    <a:pt x="1538875" y="241474"/>
                    <a:pt x="1545606" y="241054"/>
                    <a:pt x="1552337" y="238529"/>
                  </a:cubicBezTo>
                  <a:cubicBezTo>
                    <a:pt x="1559068" y="236005"/>
                    <a:pt x="1566641" y="234743"/>
                    <a:pt x="1575054" y="234743"/>
                  </a:cubicBezTo>
                  <a:cubicBezTo>
                    <a:pt x="1576737" y="239792"/>
                    <a:pt x="1578420" y="242316"/>
                    <a:pt x="1580102" y="242316"/>
                  </a:cubicBezTo>
                  <a:cubicBezTo>
                    <a:pt x="1581785" y="242316"/>
                    <a:pt x="1585992" y="242316"/>
                    <a:pt x="1592723" y="242316"/>
                  </a:cubicBezTo>
                  <a:cubicBezTo>
                    <a:pt x="1604503" y="230536"/>
                    <a:pt x="1617544" y="225909"/>
                    <a:pt x="1631847" y="228433"/>
                  </a:cubicBezTo>
                  <a:cubicBezTo>
                    <a:pt x="1646150" y="230957"/>
                    <a:pt x="1661716" y="229695"/>
                    <a:pt x="1678543" y="224647"/>
                  </a:cubicBezTo>
                  <a:close/>
                  <a:moveTo>
                    <a:pt x="2407384" y="224016"/>
                  </a:moveTo>
                  <a:cubicBezTo>
                    <a:pt x="2409488" y="223595"/>
                    <a:pt x="2412222" y="223805"/>
                    <a:pt x="2415588" y="224647"/>
                  </a:cubicBezTo>
                  <a:cubicBezTo>
                    <a:pt x="2410540" y="229695"/>
                    <a:pt x="2406333" y="230536"/>
                    <a:pt x="2402967" y="227171"/>
                  </a:cubicBezTo>
                  <a:cubicBezTo>
                    <a:pt x="2403809" y="225488"/>
                    <a:pt x="2405281" y="224436"/>
                    <a:pt x="2407384" y="224016"/>
                  </a:cubicBezTo>
                  <a:close/>
                  <a:moveTo>
                    <a:pt x="2397288" y="224016"/>
                  </a:moveTo>
                  <a:cubicBezTo>
                    <a:pt x="2398550" y="224436"/>
                    <a:pt x="2399602" y="225488"/>
                    <a:pt x="2400443" y="227171"/>
                  </a:cubicBezTo>
                  <a:cubicBezTo>
                    <a:pt x="2398760" y="228854"/>
                    <a:pt x="2397078" y="229695"/>
                    <a:pt x="2395395" y="229695"/>
                  </a:cubicBezTo>
                  <a:cubicBezTo>
                    <a:pt x="2393712" y="229695"/>
                    <a:pt x="2391188" y="230536"/>
                    <a:pt x="2387822" y="232219"/>
                  </a:cubicBezTo>
                  <a:cubicBezTo>
                    <a:pt x="2387822" y="228854"/>
                    <a:pt x="2389505" y="226329"/>
                    <a:pt x="2392871" y="224647"/>
                  </a:cubicBezTo>
                  <a:cubicBezTo>
                    <a:pt x="2394553" y="223805"/>
                    <a:pt x="2396026" y="223595"/>
                    <a:pt x="2397288" y="224016"/>
                  </a:cubicBezTo>
                  <a:close/>
                  <a:moveTo>
                    <a:pt x="2457867" y="223385"/>
                  </a:moveTo>
                  <a:cubicBezTo>
                    <a:pt x="2458287" y="223385"/>
                    <a:pt x="2458498" y="224647"/>
                    <a:pt x="2458498" y="227171"/>
                  </a:cubicBezTo>
                  <a:cubicBezTo>
                    <a:pt x="2458498" y="232219"/>
                    <a:pt x="2457657" y="232219"/>
                    <a:pt x="2455974" y="227171"/>
                  </a:cubicBezTo>
                  <a:cubicBezTo>
                    <a:pt x="2456815" y="224647"/>
                    <a:pt x="2457446" y="223385"/>
                    <a:pt x="2457867" y="223385"/>
                  </a:cubicBezTo>
                  <a:close/>
                  <a:moveTo>
                    <a:pt x="2427577" y="223385"/>
                  </a:moveTo>
                  <a:cubicBezTo>
                    <a:pt x="2427998" y="223385"/>
                    <a:pt x="2428209" y="224647"/>
                    <a:pt x="2428209" y="227171"/>
                  </a:cubicBezTo>
                  <a:cubicBezTo>
                    <a:pt x="2428209" y="232219"/>
                    <a:pt x="2427367" y="232219"/>
                    <a:pt x="2425684" y="227171"/>
                  </a:cubicBezTo>
                  <a:cubicBezTo>
                    <a:pt x="2426525" y="224647"/>
                    <a:pt x="2427157" y="223385"/>
                    <a:pt x="2427577" y="223385"/>
                  </a:cubicBezTo>
                  <a:close/>
                  <a:moveTo>
                    <a:pt x="2472065" y="223069"/>
                  </a:moveTo>
                  <a:cubicBezTo>
                    <a:pt x="2472696" y="222859"/>
                    <a:pt x="2472801" y="223805"/>
                    <a:pt x="2472381" y="225909"/>
                  </a:cubicBezTo>
                  <a:cubicBezTo>
                    <a:pt x="2471539" y="230116"/>
                    <a:pt x="2470277" y="230536"/>
                    <a:pt x="2468594" y="227171"/>
                  </a:cubicBezTo>
                  <a:cubicBezTo>
                    <a:pt x="2470277" y="224647"/>
                    <a:pt x="2471434" y="223280"/>
                    <a:pt x="2472065" y="223069"/>
                  </a:cubicBezTo>
                  <a:close/>
                  <a:moveTo>
                    <a:pt x="2338602" y="219598"/>
                  </a:moveTo>
                  <a:cubicBezTo>
                    <a:pt x="2348698" y="219598"/>
                    <a:pt x="2359216" y="221281"/>
                    <a:pt x="2370154" y="224647"/>
                  </a:cubicBezTo>
                  <a:cubicBezTo>
                    <a:pt x="2358374" y="233060"/>
                    <a:pt x="2345333" y="235585"/>
                    <a:pt x="2331030" y="232219"/>
                  </a:cubicBezTo>
                  <a:cubicBezTo>
                    <a:pt x="2316726" y="228854"/>
                    <a:pt x="2302843" y="230536"/>
                    <a:pt x="2289382" y="237267"/>
                  </a:cubicBezTo>
                  <a:lnTo>
                    <a:pt x="2289382" y="229695"/>
                  </a:lnTo>
                  <a:cubicBezTo>
                    <a:pt x="2286016" y="229695"/>
                    <a:pt x="2284333" y="232219"/>
                    <a:pt x="2284333" y="237267"/>
                  </a:cubicBezTo>
                  <a:cubicBezTo>
                    <a:pt x="2279285" y="233902"/>
                    <a:pt x="2272975" y="232640"/>
                    <a:pt x="2265402" y="233481"/>
                  </a:cubicBezTo>
                  <a:cubicBezTo>
                    <a:pt x="2257830" y="234323"/>
                    <a:pt x="2253202" y="231378"/>
                    <a:pt x="2251520" y="224647"/>
                  </a:cubicBezTo>
                  <a:cubicBezTo>
                    <a:pt x="2271713" y="231378"/>
                    <a:pt x="2291064" y="231378"/>
                    <a:pt x="2309574" y="224647"/>
                  </a:cubicBezTo>
                  <a:cubicBezTo>
                    <a:pt x="2318830" y="221281"/>
                    <a:pt x="2328505" y="219598"/>
                    <a:pt x="2338602" y="219598"/>
                  </a:cubicBezTo>
                  <a:close/>
                  <a:moveTo>
                    <a:pt x="519970" y="219598"/>
                  </a:moveTo>
                  <a:cubicBezTo>
                    <a:pt x="523335" y="219598"/>
                    <a:pt x="524597" y="220440"/>
                    <a:pt x="523756" y="222123"/>
                  </a:cubicBezTo>
                  <a:cubicBezTo>
                    <a:pt x="522915" y="223805"/>
                    <a:pt x="522494" y="226329"/>
                    <a:pt x="522494" y="229695"/>
                  </a:cubicBezTo>
                  <a:cubicBezTo>
                    <a:pt x="515763" y="229695"/>
                    <a:pt x="512398" y="230536"/>
                    <a:pt x="512398" y="232219"/>
                  </a:cubicBezTo>
                  <a:cubicBezTo>
                    <a:pt x="507349" y="228854"/>
                    <a:pt x="507349" y="226750"/>
                    <a:pt x="512398" y="225909"/>
                  </a:cubicBezTo>
                  <a:cubicBezTo>
                    <a:pt x="517446" y="225067"/>
                    <a:pt x="519970" y="222964"/>
                    <a:pt x="519970" y="219598"/>
                  </a:cubicBezTo>
                  <a:close/>
                  <a:moveTo>
                    <a:pt x="601688" y="215497"/>
                  </a:moveTo>
                  <a:cubicBezTo>
                    <a:pt x="602320" y="215286"/>
                    <a:pt x="602425" y="216233"/>
                    <a:pt x="602004" y="218336"/>
                  </a:cubicBezTo>
                  <a:cubicBezTo>
                    <a:pt x="601163" y="222543"/>
                    <a:pt x="599901" y="222964"/>
                    <a:pt x="598218" y="219598"/>
                  </a:cubicBezTo>
                  <a:cubicBezTo>
                    <a:pt x="599901" y="217074"/>
                    <a:pt x="601057" y="215707"/>
                    <a:pt x="601688" y="215497"/>
                  </a:cubicBezTo>
                  <a:close/>
                  <a:moveTo>
                    <a:pt x="1799701" y="214550"/>
                  </a:moveTo>
                  <a:cubicBezTo>
                    <a:pt x="1803067" y="216233"/>
                    <a:pt x="1806432" y="221281"/>
                    <a:pt x="1809798" y="229695"/>
                  </a:cubicBezTo>
                  <a:cubicBezTo>
                    <a:pt x="1787922" y="226329"/>
                    <a:pt x="1766888" y="226750"/>
                    <a:pt x="1746695" y="230957"/>
                  </a:cubicBezTo>
                  <a:cubicBezTo>
                    <a:pt x="1726502" y="235164"/>
                    <a:pt x="1704626" y="237267"/>
                    <a:pt x="1681068" y="237267"/>
                  </a:cubicBezTo>
                  <a:cubicBezTo>
                    <a:pt x="1699578" y="227171"/>
                    <a:pt x="1719350" y="221281"/>
                    <a:pt x="1740384" y="219598"/>
                  </a:cubicBezTo>
                  <a:cubicBezTo>
                    <a:pt x="1761419" y="217916"/>
                    <a:pt x="1781191" y="216233"/>
                    <a:pt x="1799701" y="214550"/>
                  </a:cubicBezTo>
                  <a:close/>
                  <a:moveTo>
                    <a:pt x="542687" y="214550"/>
                  </a:moveTo>
                  <a:lnTo>
                    <a:pt x="547735" y="214550"/>
                  </a:lnTo>
                  <a:cubicBezTo>
                    <a:pt x="547735" y="216233"/>
                    <a:pt x="545211" y="217916"/>
                    <a:pt x="540163" y="219598"/>
                  </a:cubicBezTo>
                  <a:cubicBezTo>
                    <a:pt x="540163" y="217916"/>
                    <a:pt x="540584" y="217074"/>
                    <a:pt x="541425" y="217074"/>
                  </a:cubicBezTo>
                  <a:cubicBezTo>
                    <a:pt x="542266" y="217074"/>
                    <a:pt x="542687" y="216233"/>
                    <a:pt x="542687" y="214550"/>
                  </a:cubicBezTo>
                  <a:close/>
                  <a:moveTo>
                    <a:pt x="2751296" y="207924"/>
                  </a:moveTo>
                  <a:lnTo>
                    <a:pt x="2752903" y="208125"/>
                  </a:lnTo>
                  <a:lnTo>
                    <a:pt x="2748772" y="209502"/>
                  </a:lnTo>
                  <a:cubicBezTo>
                    <a:pt x="2749614" y="208661"/>
                    <a:pt x="2750455" y="208135"/>
                    <a:pt x="2751296" y="207924"/>
                  </a:cubicBezTo>
                  <a:close/>
                  <a:moveTo>
                    <a:pt x="2756345" y="206978"/>
                  </a:moveTo>
                  <a:cubicBezTo>
                    <a:pt x="2756345" y="208661"/>
                    <a:pt x="2755503" y="209081"/>
                    <a:pt x="2753821" y="208240"/>
                  </a:cubicBezTo>
                  <a:lnTo>
                    <a:pt x="2752903" y="208125"/>
                  </a:lnTo>
                  <a:close/>
                  <a:moveTo>
                    <a:pt x="2742462" y="206347"/>
                  </a:moveTo>
                  <a:cubicBezTo>
                    <a:pt x="2743304" y="205926"/>
                    <a:pt x="2743724" y="206137"/>
                    <a:pt x="2743724" y="206978"/>
                  </a:cubicBezTo>
                  <a:cubicBezTo>
                    <a:pt x="2740358" y="206978"/>
                    <a:pt x="2738676" y="207819"/>
                    <a:pt x="2738676" y="209502"/>
                  </a:cubicBezTo>
                  <a:cubicBezTo>
                    <a:pt x="2740359" y="207819"/>
                    <a:pt x="2741621" y="206768"/>
                    <a:pt x="2742462" y="206347"/>
                  </a:cubicBezTo>
                  <a:close/>
                  <a:moveTo>
                    <a:pt x="2788212" y="206031"/>
                  </a:moveTo>
                  <a:cubicBezTo>
                    <a:pt x="2789263" y="206242"/>
                    <a:pt x="2790000" y="206978"/>
                    <a:pt x="2790420" y="208240"/>
                  </a:cubicBezTo>
                  <a:cubicBezTo>
                    <a:pt x="2791262" y="210764"/>
                    <a:pt x="2792524" y="210343"/>
                    <a:pt x="2794207" y="206978"/>
                  </a:cubicBezTo>
                  <a:cubicBezTo>
                    <a:pt x="2800937" y="208661"/>
                    <a:pt x="2800096" y="210343"/>
                    <a:pt x="2791683" y="212026"/>
                  </a:cubicBezTo>
                  <a:cubicBezTo>
                    <a:pt x="2783269" y="213709"/>
                    <a:pt x="2780745" y="212026"/>
                    <a:pt x="2784110" y="206978"/>
                  </a:cubicBezTo>
                  <a:cubicBezTo>
                    <a:pt x="2785793" y="206137"/>
                    <a:pt x="2787160" y="205821"/>
                    <a:pt x="2788212" y="206031"/>
                  </a:cubicBezTo>
                  <a:close/>
                  <a:moveTo>
                    <a:pt x="2725739" y="202876"/>
                  </a:moveTo>
                  <a:cubicBezTo>
                    <a:pt x="2726791" y="203087"/>
                    <a:pt x="2728579" y="204454"/>
                    <a:pt x="2731103" y="206978"/>
                  </a:cubicBezTo>
                  <a:cubicBezTo>
                    <a:pt x="2727738" y="210343"/>
                    <a:pt x="2725635" y="209923"/>
                    <a:pt x="2724793" y="205716"/>
                  </a:cubicBezTo>
                  <a:cubicBezTo>
                    <a:pt x="2724372" y="203612"/>
                    <a:pt x="2724688" y="202666"/>
                    <a:pt x="2725739" y="202876"/>
                  </a:cubicBezTo>
                  <a:close/>
                  <a:moveTo>
                    <a:pt x="2680621" y="200668"/>
                  </a:moveTo>
                  <a:cubicBezTo>
                    <a:pt x="2694083" y="201509"/>
                    <a:pt x="2705021" y="204454"/>
                    <a:pt x="2713434" y="209502"/>
                  </a:cubicBezTo>
                  <a:cubicBezTo>
                    <a:pt x="2705021" y="206137"/>
                    <a:pt x="2695766" y="205295"/>
                    <a:pt x="2685669" y="206978"/>
                  </a:cubicBezTo>
                  <a:cubicBezTo>
                    <a:pt x="2675573" y="208661"/>
                    <a:pt x="2664635" y="207819"/>
                    <a:pt x="2652856" y="204454"/>
                  </a:cubicBezTo>
                  <a:cubicBezTo>
                    <a:pt x="2657904" y="201088"/>
                    <a:pt x="2667159" y="199826"/>
                    <a:pt x="2680621" y="200668"/>
                  </a:cubicBezTo>
                  <a:close/>
                  <a:moveTo>
                    <a:pt x="2642759" y="199406"/>
                  </a:moveTo>
                  <a:cubicBezTo>
                    <a:pt x="2644442" y="199406"/>
                    <a:pt x="2646966" y="201088"/>
                    <a:pt x="2650331" y="204454"/>
                  </a:cubicBezTo>
                  <a:cubicBezTo>
                    <a:pt x="2648649" y="207819"/>
                    <a:pt x="2646545" y="208240"/>
                    <a:pt x="2644021" y="205716"/>
                  </a:cubicBezTo>
                  <a:cubicBezTo>
                    <a:pt x="2641497" y="203192"/>
                    <a:pt x="2638552" y="203612"/>
                    <a:pt x="2635187" y="206978"/>
                  </a:cubicBezTo>
                  <a:cubicBezTo>
                    <a:pt x="2635187" y="203612"/>
                    <a:pt x="2636449" y="201930"/>
                    <a:pt x="2638973" y="201930"/>
                  </a:cubicBezTo>
                  <a:cubicBezTo>
                    <a:pt x="2641497" y="201930"/>
                    <a:pt x="2642759" y="201088"/>
                    <a:pt x="2642759" y="199406"/>
                  </a:cubicBezTo>
                  <a:close/>
                  <a:moveTo>
                    <a:pt x="691610" y="196881"/>
                  </a:moveTo>
                  <a:lnTo>
                    <a:pt x="696659" y="196881"/>
                  </a:lnTo>
                  <a:lnTo>
                    <a:pt x="696659" y="201930"/>
                  </a:lnTo>
                  <a:cubicBezTo>
                    <a:pt x="694976" y="200247"/>
                    <a:pt x="694135" y="201088"/>
                    <a:pt x="694135" y="204454"/>
                  </a:cubicBezTo>
                  <a:lnTo>
                    <a:pt x="689086" y="204454"/>
                  </a:lnTo>
                  <a:lnTo>
                    <a:pt x="689086" y="199406"/>
                  </a:lnTo>
                  <a:cubicBezTo>
                    <a:pt x="690769" y="197723"/>
                    <a:pt x="691610" y="196881"/>
                    <a:pt x="691610" y="196881"/>
                  </a:cubicBezTo>
                  <a:close/>
                  <a:moveTo>
                    <a:pt x="1603766" y="195304"/>
                  </a:moveTo>
                  <a:cubicBezTo>
                    <a:pt x="1603135" y="195514"/>
                    <a:pt x="1601978" y="196881"/>
                    <a:pt x="1600295" y="199406"/>
                  </a:cubicBezTo>
                  <a:cubicBezTo>
                    <a:pt x="1601978" y="202771"/>
                    <a:pt x="1603240" y="202350"/>
                    <a:pt x="1604082" y="198143"/>
                  </a:cubicBezTo>
                  <a:cubicBezTo>
                    <a:pt x="1604502" y="196040"/>
                    <a:pt x="1604397" y="195093"/>
                    <a:pt x="1603766" y="195304"/>
                  </a:cubicBezTo>
                  <a:close/>
                  <a:moveTo>
                    <a:pt x="706755" y="194357"/>
                  </a:moveTo>
                  <a:lnTo>
                    <a:pt x="711803" y="194357"/>
                  </a:lnTo>
                  <a:lnTo>
                    <a:pt x="711803" y="199406"/>
                  </a:lnTo>
                  <a:cubicBezTo>
                    <a:pt x="710121" y="197723"/>
                    <a:pt x="709279" y="198564"/>
                    <a:pt x="709279" y="201930"/>
                  </a:cubicBezTo>
                  <a:lnTo>
                    <a:pt x="704231" y="201930"/>
                  </a:lnTo>
                  <a:lnTo>
                    <a:pt x="704231" y="196881"/>
                  </a:lnTo>
                  <a:cubicBezTo>
                    <a:pt x="705914" y="195199"/>
                    <a:pt x="706755" y="194357"/>
                    <a:pt x="706755" y="194357"/>
                  </a:cubicBezTo>
                  <a:close/>
                  <a:moveTo>
                    <a:pt x="2253728" y="191202"/>
                  </a:moveTo>
                  <a:cubicBezTo>
                    <a:pt x="2258145" y="190781"/>
                    <a:pt x="2262458" y="190992"/>
                    <a:pt x="2266664" y="191833"/>
                  </a:cubicBezTo>
                  <a:cubicBezTo>
                    <a:pt x="2275078" y="191833"/>
                    <a:pt x="2283071" y="193095"/>
                    <a:pt x="2290644" y="195619"/>
                  </a:cubicBezTo>
                  <a:cubicBezTo>
                    <a:pt x="2298216" y="198143"/>
                    <a:pt x="2306209" y="199406"/>
                    <a:pt x="2314623" y="199406"/>
                  </a:cubicBezTo>
                  <a:cubicBezTo>
                    <a:pt x="2370154" y="199406"/>
                    <a:pt x="2423581" y="198143"/>
                    <a:pt x="2474905" y="195619"/>
                  </a:cubicBezTo>
                  <a:cubicBezTo>
                    <a:pt x="2526229" y="193095"/>
                    <a:pt x="2577132" y="196040"/>
                    <a:pt x="2627614" y="204454"/>
                  </a:cubicBezTo>
                  <a:cubicBezTo>
                    <a:pt x="2531698" y="201088"/>
                    <a:pt x="2442512" y="200247"/>
                    <a:pt x="2360057" y="201930"/>
                  </a:cubicBezTo>
                  <a:cubicBezTo>
                    <a:pt x="2277602" y="203612"/>
                    <a:pt x="2188417" y="204454"/>
                    <a:pt x="2092500" y="204454"/>
                  </a:cubicBezTo>
                  <a:cubicBezTo>
                    <a:pt x="2060527" y="207819"/>
                    <a:pt x="2022666" y="211185"/>
                    <a:pt x="1978914" y="214550"/>
                  </a:cubicBezTo>
                  <a:cubicBezTo>
                    <a:pt x="1935163" y="217916"/>
                    <a:pt x="1896459" y="221281"/>
                    <a:pt x="1862805" y="224647"/>
                  </a:cubicBezTo>
                  <a:cubicBezTo>
                    <a:pt x="1854391" y="224647"/>
                    <a:pt x="1845556" y="225067"/>
                    <a:pt x="1836301" y="225909"/>
                  </a:cubicBezTo>
                  <a:cubicBezTo>
                    <a:pt x="1827046" y="226750"/>
                    <a:pt x="1819894" y="224647"/>
                    <a:pt x="1814846" y="219598"/>
                  </a:cubicBezTo>
                  <a:cubicBezTo>
                    <a:pt x="1836722" y="211185"/>
                    <a:pt x="1861543" y="206557"/>
                    <a:pt x="1889308" y="205716"/>
                  </a:cubicBezTo>
                  <a:cubicBezTo>
                    <a:pt x="1917073" y="204874"/>
                    <a:pt x="1945259" y="205295"/>
                    <a:pt x="1973866" y="206978"/>
                  </a:cubicBezTo>
                  <a:cubicBezTo>
                    <a:pt x="1977231" y="205295"/>
                    <a:pt x="1980176" y="204033"/>
                    <a:pt x="1982700" y="203192"/>
                  </a:cubicBezTo>
                  <a:cubicBezTo>
                    <a:pt x="1985224" y="202350"/>
                    <a:pt x="1988169" y="201930"/>
                    <a:pt x="1991535" y="201930"/>
                  </a:cubicBezTo>
                  <a:cubicBezTo>
                    <a:pt x="2026873" y="205295"/>
                    <a:pt x="2064314" y="203612"/>
                    <a:pt x="2103858" y="196881"/>
                  </a:cubicBezTo>
                  <a:cubicBezTo>
                    <a:pt x="2143403" y="190150"/>
                    <a:pt x="2180003" y="190150"/>
                    <a:pt x="2213658" y="196881"/>
                  </a:cubicBezTo>
                  <a:cubicBezTo>
                    <a:pt x="2222072" y="198564"/>
                    <a:pt x="2230906" y="197723"/>
                    <a:pt x="2240161" y="194357"/>
                  </a:cubicBezTo>
                  <a:cubicBezTo>
                    <a:pt x="2244789" y="192675"/>
                    <a:pt x="2249311" y="191623"/>
                    <a:pt x="2253728" y="191202"/>
                  </a:cubicBezTo>
                  <a:close/>
                  <a:moveTo>
                    <a:pt x="660059" y="188678"/>
                  </a:moveTo>
                  <a:cubicBezTo>
                    <a:pt x="660900" y="188257"/>
                    <a:pt x="661321" y="188468"/>
                    <a:pt x="661321" y="189309"/>
                  </a:cubicBezTo>
                  <a:cubicBezTo>
                    <a:pt x="657955" y="189309"/>
                    <a:pt x="656273" y="190150"/>
                    <a:pt x="656273" y="191833"/>
                  </a:cubicBezTo>
                  <a:cubicBezTo>
                    <a:pt x="657955" y="190150"/>
                    <a:pt x="659218" y="189099"/>
                    <a:pt x="660059" y="188678"/>
                  </a:cubicBezTo>
                  <a:close/>
                  <a:moveTo>
                    <a:pt x="1627745" y="187731"/>
                  </a:moveTo>
                  <a:cubicBezTo>
                    <a:pt x="1627114" y="187942"/>
                    <a:pt x="1626378" y="189309"/>
                    <a:pt x="1625537" y="191833"/>
                  </a:cubicBezTo>
                  <a:cubicBezTo>
                    <a:pt x="1628902" y="195199"/>
                    <a:pt x="1630164" y="194778"/>
                    <a:pt x="1629323" y="190571"/>
                  </a:cubicBezTo>
                  <a:cubicBezTo>
                    <a:pt x="1628902" y="188468"/>
                    <a:pt x="1628376" y="187521"/>
                    <a:pt x="1627745" y="187731"/>
                  </a:cubicBezTo>
                  <a:close/>
                  <a:moveTo>
                    <a:pt x="827913" y="186785"/>
                  </a:moveTo>
                  <a:lnTo>
                    <a:pt x="827913" y="191833"/>
                  </a:lnTo>
                  <a:lnTo>
                    <a:pt x="835485" y="191833"/>
                  </a:lnTo>
                  <a:cubicBezTo>
                    <a:pt x="835485" y="186785"/>
                    <a:pt x="832961" y="185102"/>
                    <a:pt x="827913" y="186785"/>
                  </a:cubicBezTo>
                  <a:close/>
                  <a:moveTo>
                    <a:pt x="2991088" y="176688"/>
                  </a:moveTo>
                  <a:lnTo>
                    <a:pt x="2996137" y="176688"/>
                  </a:lnTo>
                  <a:cubicBezTo>
                    <a:pt x="2996137" y="178371"/>
                    <a:pt x="2996978" y="179213"/>
                    <a:pt x="2998661" y="179213"/>
                  </a:cubicBezTo>
                  <a:cubicBezTo>
                    <a:pt x="2998661" y="180895"/>
                    <a:pt x="2996557" y="181737"/>
                    <a:pt x="2992350" y="181737"/>
                  </a:cubicBezTo>
                  <a:cubicBezTo>
                    <a:pt x="2988144" y="181737"/>
                    <a:pt x="2987723" y="180054"/>
                    <a:pt x="2991088" y="176688"/>
                  </a:cubicBezTo>
                  <a:close/>
                  <a:moveTo>
                    <a:pt x="706755" y="176688"/>
                  </a:moveTo>
                  <a:cubicBezTo>
                    <a:pt x="710121" y="178371"/>
                    <a:pt x="710121" y="180895"/>
                    <a:pt x="706755" y="184261"/>
                  </a:cubicBezTo>
                  <a:cubicBezTo>
                    <a:pt x="703390" y="187626"/>
                    <a:pt x="700866" y="187626"/>
                    <a:pt x="699183" y="184261"/>
                  </a:cubicBezTo>
                  <a:cubicBezTo>
                    <a:pt x="699183" y="180895"/>
                    <a:pt x="700445" y="179213"/>
                    <a:pt x="702969" y="179213"/>
                  </a:cubicBezTo>
                  <a:cubicBezTo>
                    <a:pt x="705493" y="179213"/>
                    <a:pt x="706755" y="178371"/>
                    <a:pt x="706755" y="176688"/>
                  </a:cubicBezTo>
                  <a:close/>
                  <a:moveTo>
                    <a:pt x="2981938" y="176057"/>
                  </a:moveTo>
                  <a:cubicBezTo>
                    <a:pt x="2983831" y="176478"/>
                    <a:pt x="2986040" y="177530"/>
                    <a:pt x="2988564" y="179213"/>
                  </a:cubicBezTo>
                  <a:cubicBezTo>
                    <a:pt x="2986882" y="180895"/>
                    <a:pt x="2982674" y="182157"/>
                    <a:pt x="2975944" y="182999"/>
                  </a:cubicBezTo>
                  <a:cubicBezTo>
                    <a:pt x="2969213" y="183840"/>
                    <a:pt x="2966688" y="181737"/>
                    <a:pt x="2968371" y="176688"/>
                  </a:cubicBezTo>
                  <a:cubicBezTo>
                    <a:pt x="2971737" y="178371"/>
                    <a:pt x="2974682" y="178371"/>
                    <a:pt x="2977206" y="176688"/>
                  </a:cubicBezTo>
                  <a:cubicBezTo>
                    <a:pt x="2978468" y="175847"/>
                    <a:pt x="2980045" y="175637"/>
                    <a:pt x="2981938" y="176057"/>
                  </a:cubicBezTo>
                  <a:close/>
                  <a:moveTo>
                    <a:pt x="2951964" y="175426"/>
                  </a:moveTo>
                  <a:cubicBezTo>
                    <a:pt x="2956171" y="176268"/>
                    <a:pt x="2959957" y="176688"/>
                    <a:pt x="2963323" y="176688"/>
                  </a:cubicBezTo>
                  <a:cubicBezTo>
                    <a:pt x="2963323" y="180054"/>
                    <a:pt x="2958275" y="181737"/>
                    <a:pt x="2948178" y="181737"/>
                  </a:cubicBezTo>
                  <a:cubicBezTo>
                    <a:pt x="2946495" y="176688"/>
                    <a:pt x="2947758" y="174585"/>
                    <a:pt x="2951964" y="175426"/>
                  </a:cubicBezTo>
                  <a:close/>
                  <a:moveTo>
                    <a:pt x="768596" y="175426"/>
                  </a:moveTo>
                  <a:cubicBezTo>
                    <a:pt x="769438" y="175426"/>
                    <a:pt x="769858" y="175847"/>
                    <a:pt x="769858" y="176688"/>
                  </a:cubicBezTo>
                  <a:cubicBezTo>
                    <a:pt x="769858" y="178371"/>
                    <a:pt x="771541" y="179213"/>
                    <a:pt x="774907" y="179213"/>
                  </a:cubicBezTo>
                  <a:cubicBezTo>
                    <a:pt x="771541" y="187626"/>
                    <a:pt x="767334" y="189309"/>
                    <a:pt x="762286" y="184261"/>
                  </a:cubicBezTo>
                  <a:cubicBezTo>
                    <a:pt x="762286" y="182578"/>
                    <a:pt x="762707" y="181316"/>
                    <a:pt x="763548" y="180475"/>
                  </a:cubicBezTo>
                  <a:cubicBezTo>
                    <a:pt x="764389" y="179633"/>
                    <a:pt x="764810" y="178371"/>
                    <a:pt x="764810" y="176688"/>
                  </a:cubicBezTo>
                  <a:cubicBezTo>
                    <a:pt x="766493" y="175847"/>
                    <a:pt x="767755" y="175426"/>
                    <a:pt x="768596" y="175426"/>
                  </a:cubicBezTo>
                  <a:close/>
                  <a:moveTo>
                    <a:pt x="3008757" y="174164"/>
                  </a:moveTo>
                  <a:cubicBezTo>
                    <a:pt x="3013805" y="175847"/>
                    <a:pt x="3015488" y="179213"/>
                    <a:pt x="3013805" y="184261"/>
                  </a:cubicBezTo>
                  <a:cubicBezTo>
                    <a:pt x="3010440" y="184261"/>
                    <a:pt x="3008336" y="182578"/>
                    <a:pt x="3007495" y="179213"/>
                  </a:cubicBezTo>
                  <a:cubicBezTo>
                    <a:pt x="3006654" y="175847"/>
                    <a:pt x="3003709" y="175847"/>
                    <a:pt x="2998661" y="179213"/>
                  </a:cubicBezTo>
                  <a:cubicBezTo>
                    <a:pt x="3000343" y="174164"/>
                    <a:pt x="3003709" y="172481"/>
                    <a:pt x="3008757" y="174164"/>
                  </a:cubicBezTo>
                  <a:close/>
                  <a:moveTo>
                    <a:pt x="2120265" y="171640"/>
                  </a:moveTo>
                  <a:lnTo>
                    <a:pt x="2125313" y="171640"/>
                  </a:lnTo>
                  <a:lnTo>
                    <a:pt x="2125313" y="176688"/>
                  </a:lnTo>
                  <a:lnTo>
                    <a:pt x="2120265" y="176688"/>
                  </a:lnTo>
                  <a:close/>
                  <a:moveTo>
                    <a:pt x="1814846" y="171640"/>
                  </a:moveTo>
                  <a:cubicBezTo>
                    <a:pt x="1814846" y="173323"/>
                    <a:pt x="1814426" y="174585"/>
                    <a:pt x="1813584" y="175426"/>
                  </a:cubicBezTo>
                  <a:cubicBezTo>
                    <a:pt x="1812743" y="176268"/>
                    <a:pt x="1812322" y="177530"/>
                    <a:pt x="1812322" y="179213"/>
                  </a:cubicBezTo>
                  <a:cubicBezTo>
                    <a:pt x="1814005" y="179213"/>
                    <a:pt x="1816950" y="179213"/>
                    <a:pt x="1821156" y="179213"/>
                  </a:cubicBezTo>
                  <a:cubicBezTo>
                    <a:pt x="1825364" y="179213"/>
                    <a:pt x="1829149" y="178371"/>
                    <a:pt x="1832515" y="176688"/>
                  </a:cubicBezTo>
                  <a:cubicBezTo>
                    <a:pt x="1829149" y="173323"/>
                    <a:pt x="1826205" y="172061"/>
                    <a:pt x="1823680" y="172902"/>
                  </a:cubicBezTo>
                  <a:cubicBezTo>
                    <a:pt x="1821156" y="173744"/>
                    <a:pt x="1818211" y="173323"/>
                    <a:pt x="1814846" y="171640"/>
                  </a:cubicBezTo>
                  <a:close/>
                  <a:moveTo>
                    <a:pt x="752189" y="169116"/>
                  </a:moveTo>
                  <a:cubicBezTo>
                    <a:pt x="757238" y="170799"/>
                    <a:pt x="756817" y="174585"/>
                    <a:pt x="750927" y="180475"/>
                  </a:cubicBezTo>
                  <a:cubicBezTo>
                    <a:pt x="745038" y="186364"/>
                    <a:pt x="740410" y="187626"/>
                    <a:pt x="737045" y="184261"/>
                  </a:cubicBezTo>
                  <a:cubicBezTo>
                    <a:pt x="740410" y="180895"/>
                    <a:pt x="743355" y="178371"/>
                    <a:pt x="745879" y="176688"/>
                  </a:cubicBezTo>
                  <a:cubicBezTo>
                    <a:pt x="748403" y="175006"/>
                    <a:pt x="750507" y="172481"/>
                    <a:pt x="752189" y="169116"/>
                  </a:cubicBezTo>
                  <a:close/>
                  <a:moveTo>
                    <a:pt x="762286" y="167854"/>
                  </a:moveTo>
                  <a:cubicBezTo>
                    <a:pt x="763969" y="168695"/>
                    <a:pt x="764810" y="169957"/>
                    <a:pt x="764810" y="171640"/>
                  </a:cubicBezTo>
                  <a:cubicBezTo>
                    <a:pt x="764810" y="173323"/>
                    <a:pt x="764389" y="173323"/>
                    <a:pt x="763548" y="171640"/>
                  </a:cubicBezTo>
                  <a:cubicBezTo>
                    <a:pt x="762707" y="169957"/>
                    <a:pt x="761445" y="169957"/>
                    <a:pt x="759762" y="171640"/>
                  </a:cubicBezTo>
                  <a:cubicBezTo>
                    <a:pt x="759762" y="168275"/>
                    <a:pt x="760603" y="167013"/>
                    <a:pt x="762286" y="167854"/>
                  </a:cubicBezTo>
                  <a:close/>
                  <a:moveTo>
                    <a:pt x="827913" y="166592"/>
                  </a:moveTo>
                  <a:lnTo>
                    <a:pt x="838010" y="166592"/>
                  </a:lnTo>
                  <a:cubicBezTo>
                    <a:pt x="839692" y="169957"/>
                    <a:pt x="839272" y="171219"/>
                    <a:pt x="836748" y="170378"/>
                  </a:cubicBezTo>
                  <a:cubicBezTo>
                    <a:pt x="834223" y="169537"/>
                    <a:pt x="831279" y="169957"/>
                    <a:pt x="827913" y="171640"/>
                  </a:cubicBezTo>
                  <a:close/>
                  <a:moveTo>
                    <a:pt x="2850053" y="166276"/>
                  </a:moveTo>
                  <a:cubicBezTo>
                    <a:pt x="2851946" y="166066"/>
                    <a:pt x="2853944" y="166592"/>
                    <a:pt x="2856048" y="167854"/>
                  </a:cubicBezTo>
                  <a:cubicBezTo>
                    <a:pt x="2860255" y="170378"/>
                    <a:pt x="2862358" y="174164"/>
                    <a:pt x="2862358" y="179213"/>
                  </a:cubicBezTo>
                  <a:cubicBezTo>
                    <a:pt x="2857310" y="177530"/>
                    <a:pt x="2853944" y="175426"/>
                    <a:pt x="2852261" y="172902"/>
                  </a:cubicBezTo>
                  <a:cubicBezTo>
                    <a:pt x="2850579" y="170378"/>
                    <a:pt x="2848055" y="169116"/>
                    <a:pt x="2844689" y="169116"/>
                  </a:cubicBezTo>
                  <a:cubicBezTo>
                    <a:pt x="2846372" y="167433"/>
                    <a:pt x="2848160" y="166487"/>
                    <a:pt x="2850053" y="166276"/>
                  </a:cubicBezTo>
                  <a:close/>
                  <a:moveTo>
                    <a:pt x="3461838" y="165330"/>
                  </a:moveTo>
                  <a:cubicBezTo>
                    <a:pt x="3469410" y="166171"/>
                    <a:pt x="3473196" y="169957"/>
                    <a:pt x="3473196" y="176688"/>
                  </a:cubicBezTo>
                  <a:cubicBezTo>
                    <a:pt x="3466465" y="175006"/>
                    <a:pt x="3462258" y="173744"/>
                    <a:pt x="3460575" y="172902"/>
                  </a:cubicBezTo>
                  <a:cubicBezTo>
                    <a:pt x="3458893" y="172061"/>
                    <a:pt x="3453845" y="171640"/>
                    <a:pt x="3445431" y="171640"/>
                  </a:cubicBezTo>
                  <a:cubicBezTo>
                    <a:pt x="3448796" y="166592"/>
                    <a:pt x="3454265" y="164488"/>
                    <a:pt x="3461838" y="165330"/>
                  </a:cubicBezTo>
                  <a:close/>
                  <a:moveTo>
                    <a:pt x="2929878" y="165330"/>
                  </a:moveTo>
                  <a:cubicBezTo>
                    <a:pt x="2931140" y="165330"/>
                    <a:pt x="2933034" y="166592"/>
                    <a:pt x="2935557" y="169116"/>
                  </a:cubicBezTo>
                  <a:cubicBezTo>
                    <a:pt x="2935557" y="169116"/>
                    <a:pt x="2933034" y="169116"/>
                    <a:pt x="2927985" y="169116"/>
                  </a:cubicBezTo>
                  <a:cubicBezTo>
                    <a:pt x="2927985" y="166592"/>
                    <a:pt x="2928616" y="165330"/>
                    <a:pt x="2929878" y="165330"/>
                  </a:cubicBezTo>
                  <a:close/>
                  <a:moveTo>
                    <a:pt x="2117741" y="164068"/>
                  </a:moveTo>
                  <a:cubicBezTo>
                    <a:pt x="2114376" y="172481"/>
                    <a:pt x="2108907" y="176268"/>
                    <a:pt x="2101334" y="175426"/>
                  </a:cubicBezTo>
                  <a:cubicBezTo>
                    <a:pt x="2093762" y="174585"/>
                    <a:pt x="2085769" y="174164"/>
                    <a:pt x="2077355" y="174164"/>
                  </a:cubicBezTo>
                  <a:cubicBezTo>
                    <a:pt x="2085769" y="167433"/>
                    <a:pt x="2099231" y="164068"/>
                    <a:pt x="2117741" y="164068"/>
                  </a:cubicBezTo>
                  <a:close/>
                  <a:moveTo>
                    <a:pt x="2887994" y="162648"/>
                  </a:moveTo>
                  <a:cubicBezTo>
                    <a:pt x="2891937" y="162333"/>
                    <a:pt x="2895171" y="165330"/>
                    <a:pt x="2897696" y="171640"/>
                  </a:cubicBezTo>
                  <a:cubicBezTo>
                    <a:pt x="2889282" y="171640"/>
                    <a:pt x="2882971" y="172061"/>
                    <a:pt x="2878765" y="172902"/>
                  </a:cubicBezTo>
                  <a:cubicBezTo>
                    <a:pt x="2874558" y="173744"/>
                    <a:pt x="2870772" y="173323"/>
                    <a:pt x="2867406" y="171640"/>
                  </a:cubicBezTo>
                  <a:cubicBezTo>
                    <a:pt x="2872454" y="169957"/>
                    <a:pt x="2877923" y="167433"/>
                    <a:pt x="2883813" y="164068"/>
                  </a:cubicBezTo>
                  <a:cubicBezTo>
                    <a:pt x="2885286" y="163226"/>
                    <a:pt x="2886679" y="162753"/>
                    <a:pt x="2887994" y="162648"/>
                  </a:cubicBezTo>
                  <a:close/>
                  <a:moveTo>
                    <a:pt x="3429813" y="162490"/>
                  </a:moveTo>
                  <a:cubicBezTo>
                    <a:pt x="3431390" y="162701"/>
                    <a:pt x="3433231" y="163226"/>
                    <a:pt x="3435334" y="164068"/>
                  </a:cubicBezTo>
                  <a:cubicBezTo>
                    <a:pt x="3435334" y="169116"/>
                    <a:pt x="3434072" y="171219"/>
                    <a:pt x="3431548" y="170378"/>
                  </a:cubicBezTo>
                  <a:cubicBezTo>
                    <a:pt x="3429024" y="169537"/>
                    <a:pt x="3426079" y="169116"/>
                    <a:pt x="3422714" y="169116"/>
                  </a:cubicBezTo>
                  <a:cubicBezTo>
                    <a:pt x="3422714" y="164068"/>
                    <a:pt x="3425080" y="161859"/>
                    <a:pt x="3429813" y="162490"/>
                  </a:cubicBezTo>
                  <a:close/>
                  <a:moveTo>
                    <a:pt x="2294114" y="162490"/>
                  </a:moveTo>
                  <a:cubicBezTo>
                    <a:pt x="2295166" y="162701"/>
                    <a:pt x="2296112" y="163226"/>
                    <a:pt x="2296954" y="164068"/>
                  </a:cubicBezTo>
                  <a:cubicBezTo>
                    <a:pt x="2298637" y="165750"/>
                    <a:pt x="2296533" y="167433"/>
                    <a:pt x="2290644" y="169116"/>
                  </a:cubicBezTo>
                  <a:cubicBezTo>
                    <a:pt x="2284754" y="170799"/>
                    <a:pt x="2283492" y="169957"/>
                    <a:pt x="2286857" y="166592"/>
                  </a:cubicBezTo>
                  <a:cubicBezTo>
                    <a:pt x="2286857" y="164909"/>
                    <a:pt x="2288119" y="163647"/>
                    <a:pt x="2290644" y="162806"/>
                  </a:cubicBezTo>
                  <a:cubicBezTo>
                    <a:pt x="2291906" y="162385"/>
                    <a:pt x="2293062" y="162280"/>
                    <a:pt x="2294114" y="162490"/>
                  </a:cubicBezTo>
                  <a:close/>
                  <a:moveTo>
                    <a:pt x="780901" y="162490"/>
                  </a:moveTo>
                  <a:cubicBezTo>
                    <a:pt x="781532" y="162280"/>
                    <a:pt x="781638" y="163226"/>
                    <a:pt x="781217" y="165330"/>
                  </a:cubicBezTo>
                  <a:cubicBezTo>
                    <a:pt x="780375" y="169537"/>
                    <a:pt x="779113" y="169957"/>
                    <a:pt x="777431" y="166592"/>
                  </a:cubicBezTo>
                  <a:cubicBezTo>
                    <a:pt x="779113" y="164068"/>
                    <a:pt x="780270" y="162701"/>
                    <a:pt x="780901" y="162490"/>
                  </a:cubicBezTo>
                  <a:close/>
                  <a:moveTo>
                    <a:pt x="2352485" y="159019"/>
                  </a:moveTo>
                  <a:cubicBezTo>
                    <a:pt x="2357533" y="159019"/>
                    <a:pt x="2360057" y="162385"/>
                    <a:pt x="2360057" y="169116"/>
                  </a:cubicBezTo>
                  <a:cubicBezTo>
                    <a:pt x="2356692" y="169116"/>
                    <a:pt x="2355009" y="168275"/>
                    <a:pt x="2355009" y="166592"/>
                  </a:cubicBezTo>
                  <a:cubicBezTo>
                    <a:pt x="2355009" y="164909"/>
                    <a:pt x="2353326" y="164068"/>
                    <a:pt x="2349960" y="164068"/>
                  </a:cubicBezTo>
                  <a:cubicBezTo>
                    <a:pt x="2349960" y="162385"/>
                    <a:pt x="2350381" y="161544"/>
                    <a:pt x="2351223" y="161544"/>
                  </a:cubicBezTo>
                  <a:cubicBezTo>
                    <a:pt x="2352064" y="161544"/>
                    <a:pt x="2352485" y="160702"/>
                    <a:pt x="2352485" y="159019"/>
                  </a:cubicBezTo>
                  <a:close/>
                  <a:moveTo>
                    <a:pt x="2345859" y="158704"/>
                  </a:moveTo>
                  <a:cubicBezTo>
                    <a:pt x="2346490" y="159335"/>
                    <a:pt x="2346595" y="160702"/>
                    <a:pt x="2346174" y="162806"/>
                  </a:cubicBezTo>
                  <a:cubicBezTo>
                    <a:pt x="2345333" y="167013"/>
                    <a:pt x="2343229" y="168275"/>
                    <a:pt x="2339864" y="166592"/>
                  </a:cubicBezTo>
                  <a:lnTo>
                    <a:pt x="2339864" y="161544"/>
                  </a:lnTo>
                  <a:cubicBezTo>
                    <a:pt x="2341547" y="159861"/>
                    <a:pt x="2342388" y="159019"/>
                    <a:pt x="2342388" y="159019"/>
                  </a:cubicBezTo>
                  <a:cubicBezTo>
                    <a:pt x="2344071" y="158178"/>
                    <a:pt x="2345228" y="158073"/>
                    <a:pt x="2345859" y="158704"/>
                  </a:cubicBezTo>
                  <a:close/>
                  <a:moveTo>
                    <a:pt x="2381512" y="157757"/>
                  </a:moveTo>
                  <a:cubicBezTo>
                    <a:pt x="2383195" y="157757"/>
                    <a:pt x="2385298" y="159019"/>
                    <a:pt x="2387822" y="161544"/>
                  </a:cubicBezTo>
                  <a:cubicBezTo>
                    <a:pt x="2382774" y="166592"/>
                    <a:pt x="2380250" y="169957"/>
                    <a:pt x="2380250" y="171640"/>
                  </a:cubicBezTo>
                  <a:cubicBezTo>
                    <a:pt x="2371836" y="168275"/>
                    <a:pt x="2367629" y="165750"/>
                    <a:pt x="2367629" y="164068"/>
                  </a:cubicBezTo>
                  <a:cubicBezTo>
                    <a:pt x="2372678" y="167433"/>
                    <a:pt x="2376043" y="166592"/>
                    <a:pt x="2377726" y="161544"/>
                  </a:cubicBezTo>
                  <a:cubicBezTo>
                    <a:pt x="2378567" y="159019"/>
                    <a:pt x="2379829" y="157757"/>
                    <a:pt x="2381512" y="157757"/>
                  </a:cubicBezTo>
                  <a:close/>
                  <a:moveTo>
                    <a:pt x="2455974" y="156495"/>
                  </a:moveTo>
                  <a:cubicBezTo>
                    <a:pt x="2486263" y="156495"/>
                    <a:pt x="2515291" y="157337"/>
                    <a:pt x="2543056" y="159019"/>
                  </a:cubicBezTo>
                  <a:cubicBezTo>
                    <a:pt x="2570822" y="160702"/>
                    <a:pt x="2598166" y="159861"/>
                    <a:pt x="2625090" y="156495"/>
                  </a:cubicBezTo>
                  <a:cubicBezTo>
                    <a:pt x="2633504" y="164909"/>
                    <a:pt x="2643601" y="167013"/>
                    <a:pt x="2655380" y="162806"/>
                  </a:cubicBezTo>
                  <a:cubicBezTo>
                    <a:pt x="2667159" y="158599"/>
                    <a:pt x="2677255" y="161544"/>
                    <a:pt x="2685669" y="171640"/>
                  </a:cubicBezTo>
                  <a:cubicBezTo>
                    <a:pt x="2719324" y="164909"/>
                    <a:pt x="2747931" y="161964"/>
                    <a:pt x="2771489" y="162806"/>
                  </a:cubicBezTo>
                  <a:cubicBezTo>
                    <a:pt x="2795048" y="163647"/>
                    <a:pt x="2818606" y="167433"/>
                    <a:pt x="2842165" y="174164"/>
                  </a:cubicBezTo>
                  <a:cubicBezTo>
                    <a:pt x="2832068" y="177530"/>
                    <a:pt x="2821972" y="179213"/>
                    <a:pt x="2811875" y="179213"/>
                  </a:cubicBezTo>
                  <a:cubicBezTo>
                    <a:pt x="2801779" y="179213"/>
                    <a:pt x="2792524" y="176688"/>
                    <a:pt x="2784110" y="171640"/>
                  </a:cubicBezTo>
                  <a:cubicBezTo>
                    <a:pt x="2780745" y="173323"/>
                    <a:pt x="2776958" y="174164"/>
                    <a:pt x="2772751" y="174164"/>
                  </a:cubicBezTo>
                  <a:cubicBezTo>
                    <a:pt x="2768545" y="174164"/>
                    <a:pt x="2765600" y="175847"/>
                    <a:pt x="2763917" y="179213"/>
                  </a:cubicBezTo>
                  <a:cubicBezTo>
                    <a:pt x="2757186" y="174164"/>
                    <a:pt x="2749614" y="172061"/>
                    <a:pt x="2741200" y="172902"/>
                  </a:cubicBezTo>
                  <a:cubicBezTo>
                    <a:pt x="2732786" y="173744"/>
                    <a:pt x="2723531" y="174585"/>
                    <a:pt x="2713434" y="175426"/>
                  </a:cubicBezTo>
                  <a:cubicBezTo>
                    <a:pt x="2703338" y="176268"/>
                    <a:pt x="2693662" y="176688"/>
                    <a:pt x="2684407" y="176688"/>
                  </a:cubicBezTo>
                  <a:cubicBezTo>
                    <a:pt x="2675152" y="176688"/>
                    <a:pt x="2667159" y="174164"/>
                    <a:pt x="2660428" y="169116"/>
                  </a:cubicBezTo>
                  <a:cubicBezTo>
                    <a:pt x="2658745" y="170799"/>
                    <a:pt x="2656642" y="171640"/>
                    <a:pt x="2654118" y="171640"/>
                  </a:cubicBezTo>
                  <a:cubicBezTo>
                    <a:pt x="2651593" y="171640"/>
                    <a:pt x="2650331" y="173323"/>
                    <a:pt x="2650331" y="176688"/>
                  </a:cubicBezTo>
                  <a:cubicBezTo>
                    <a:pt x="2621725" y="171640"/>
                    <a:pt x="2588490" y="169957"/>
                    <a:pt x="2550628" y="171640"/>
                  </a:cubicBezTo>
                  <a:cubicBezTo>
                    <a:pt x="2512767" y="173323"/>
                    <a:pt x="2474484" y="172481"/>
                    <a:pt x="2435781" y="169116"/>
                  </a:cubicBezTo>
                  <a:cubicBezTo>
                    <a:pt x="2434098" y="162385"/>
                    <a:pt x="2437043" y="159861"/>
                    <a:pt x="2444615" y="161544"/>
                  </a:cubicBezTo>
                  <a:cubicBezTo>
                    <a:pt x="2452188" y="163226"/>
                    <a:pt x="2455974" y="161544"/>
                    <a:pt x="2455974" y="156495"/>
                  </a:cubicBezTo>
                  <a:close/>
                  <a:moveTo>
                    <a:pt x="1304973" y="156495"/>
                  </a:moveTo>
                  <a:cubicBezTo>
                    <a:pt x="1304973" y="158178"/>
                    <a:pt x="1303290" y="160702"/>
                    <a:pt x="1299925" y="164068"/>
                  </a:cubicBezTo>
                  <a:lnTo>
                    <a:pt x="1307497" y="164068"/>
                  </a:lnTo>
                  <a:cubicBezTo>
                    <a:pt x="1307497" y="159019"/>
                    <a:pt x="1306656" y="156495"/>
                    <a:pt x="1304973" y="156495"/>
                  </a:cubicBezTo>
                  <a:close/>
                  <a:moveTo>
                    <a:pt x="817186" y="155233"/>
                  </a:moveTo>
                  <a:cubicBezTo>
                    <a:pt x="817606" y="155233"/>
                    <a:pt x="817817" y="156495"/>
                    <a:pt x="817817" y="159019"/>
                  </a:cubicBezTo>
                  <a:cubicBezTo>
                    <a:pt x="817817" y="164068"/>
                    <a:pt x="816975" y="164068"/>
                    <a:pt x="815293" y="159019"/>
                  </a:cubicBezTo>
                  <a:cubicBezTo>
                    <a:pt x="816134" y="156495"/>
                    <a:pt x="816765" y="155233"/>
                    <a:pt x="817186" y="155233"/>
                  </a:cubicBezTo>
                  <a:close/>
                  <a:moveTo>
                    <a:pt x="3407569" y="153971"/>
                  </a:moveTo>
                  <a:lnTo>
                    <a:pt x="3412617" y="153971"/>
                  </a:lnTo>
                  <a:lnTo>
                    <a:pt x="3412617" y="159019"/>
                  </a:lnTo>
                  <a:lnTo>
                    <a:pt x="3407569" y="159019"/>
                  </a:lnTo>
                  <a:close/>
                  <a:moveTo>
                    <a:pt x="2423160" y="153971"/>
                  </a:moveTo>
                  <a:cubicBezTo>
                    <a:pt x="2418112" y="155654"/>
                    <a:pt x="2412222" y="158599"/>
                    <a:pt x="2405491" y="162806"/>
                  </a:cubicBezTo>
                  <a:cubicBezTo>
                    <a:pt x="2398760" y="167013"/>
                    <a:pt x="2393712" y="168275"/>
                    <a:pt x="2390347" y="166592"/>
                  </a:cubicBezTo>
                  <a:cubicBezTo>
                    <a:pt x="2393712" y="159861"/>
                    <a:pt x="2397919" y="156075"/>
                    <a:pt x="2402967" y="155233"/>
                  </a:cubicBezTo>
                  <a:cubicBezTo>
                    <a:pt x="2408016" y="154392"/>
                    <a:pt x="2414747" y="153971"/>
                    <a:pt x="2423160" y="153971"/>
                  </a:cubicBezTo>
                  <a:close/>
                  <a:moveTo>
                    <a:pt x="1471250" y="148923"/>
                  </a:moveTo>
                  <a:cubicBezTo>
                    <a:pt x="1468094" y="149764"/>
                    <a:pt x="1464834" y="151447"/>
                    <a:pt x="1461469" y="153971"/>
                  </a:cubicBezTo>
                  <a:cubicBezTo>
                    <a:pt x="1461469" y="155654"/>
                    <a:pt x="1461889" y="156916"/>
                    <a:pt x="1462731" y="157757"/>
                  </a:cubicBezTo>
                  <a:cubicBezTo>
                    <a:pt x="1463572" y="158599"/>
                    <a:pt x="1463993" y="160702"/>
                    <a:pt x="1463993" y="164068"/>
                  </a:cubicBezTo>
                  <a:lnTo>
                    <a:pt x="1484186" y="164068"/>
                  </a:lnTo>
                  <a:cubicBezTo>
                    <a:pt x="1484186" y="157337"/>
                    <a:pt x="1485869" y="153971"/>
                    <a:pt x="1489234" y="153971"/>
                  </a:cubicBezTo>
                  <a:cubicBezTo>
                    <a:pt x="1492600" y="153971"/>
                    <a:pt x="1494282" y="155233"/>
                    <a:pt x="1494282" y="157757"/>
                  </a:cubicBezTo>
                  <a:cubicBezTo>
                    <a:pt x="1494282" y="160282"/>
                    <a:pt x="1495965" y="161544"/>
                    <a:pt x="1499331" y="161544"/>
                  </a:cubicBezTo>
                  <a:cubicBezTo>
                    <a:pt x="1499331" y="158178"/>
                    <a:pt x="1500593" y="156495"/>
                    <a:pt x="1503117" y="156495"/>
                  </a:cubicBezTo>
                  <a:cubicBezTo>
                    <a:pt x="1505641" y="156495"/>
                    <a:pt x="1506062" y="154813"/>
                    <a:pt x="1504379" y="151447"/>
                  </a:cubicBezTo>
                  <a:cubicBezTo>
                    <a:pt x="1494282" y="151447"/>
                    <a:pt x="1486289" y="150606"/>
                    <a:pt x="1480400" y="148923"/>
                  </a:cubicBezTo>
                  <a:cubicBezTo>
                    <a:pt x="1477455" y="148082"/>
                    <a:pt x="1474405" y="148082"/>
                    <a:pt x="1471250" y="148923"/>
                  </a:cubicBezTo>
                  <a:close/>
                  <a:moveTo>
                    <a:pt x="2096286" y="145768"/>
                  </a:moveTo>
                  <a:cubicBezTo>
                    <a:pt x="2097127" y="145347"/>
                    <a:pt x="2097548" y="145558"/>
                    <a:pt x="2097548" y="146399"/>
                  </a:cubicBezTo>
                  <a:cubicBezTo>
                    <a:pt x="2094183" y="146399"/>
                    <a:pt x="2092500" y="147240"/>
                    <a:pt x="2092500" y="148923"/>
                  </a:cubicBezTo>
                  <a:cubicBezTo>
                    <a:pt x="2094183" y="147240"/>
                    <a:pt x="2095445" y="146189"/>
                    <a:pt x="2096286" y="145768"/>
                  </a:cubicBezTo>
                  <a:close/>
                  <a:moveTo>
                    <a:pt x="1973866" y="145452"/>
                  </a:moveTo>
                  <a:cubicBezTo>
                    <a:pt x="1972183" y="145663"/>
                    <a:pt x="1970501" y="146399"/>
                    <a:pt x="1968818" y="147661"/>
                  </a:cubicBezTo>
                  <a:cubicBezTo>
                    <a:pt x="1965452" y="150185"/>
                    <a:pt x="1961245" y="152288"/>
                    <a:pt x="1956197" y="153971"/>
                  </a:cubicBezTo>
                  <a:cubicBezTo>
                    <a:pt x="1942735" y="157337"/>
                    <a:pt x="1929694" y="159019"/>
                    <a:pt x="1917073" y="159019"/>
                  </a:cubicBezTo>
                  <a:cubicBezTo>
                    <a:pt x="1904453" y="159019"/>
                    <a:pt x="1890570" y="161544"/>
                    <a:pt x="1875425" y="166592"/>
                  </a:cubicBezTo>
                  <a:cubicBezTo>
                    <a:pt x="1882156" y="175006"/>
                    <a:pt x="1892673" y="176268"/>
                    <a:pt x="1906977" y="170378"/>
                  </a:cubicBezTo>
                  <a:cubicBezTo>
                    <a:pt x="1921280" y="164488"/>
                    <a:pt x="1932639" y="164909"/>
                    <a:pt x="1941052" y="171640"/>
                  </a:cubicBezTo>
                  <a:cubicBezTo>
                    <a:pt x="1951149" y="168275"/>
                    <a:pt x="1965032" y="163647"/>
                    <a:pt x="1982700" y="157757"/>
                  </a:cubicBezTo>
                  <a:cubicBezTo>
                    <a:pt x="2000369" y="151868"/>
                    <a:pt x="2018459" y="153130"/>
                    <a:pt x="2036969" y="161544"/>
                  </a:cubicBezTo>
                  <a:cubicBezTo>
                    <a:pt x="2038652" y="158178"/>
                    <a:pt x="2040755" y="155654"/>
                    <a:pt x="2043279" y="153971"/>
                  </a:cubicBezTo>
                  <a:cubicBezTo>
                    <a:pt x="2045804" y="152288"/>
                    <a:pt x="2047907" y="149764"/>
                    <a:pt x="2049590" y="146399"/>
                  </a:cubicBezTo>
                  <a:cubicBezTo>
                    <a:pt x="2046224" y="144716"/>
                    <a:pt x="2044121" y="145558"/>
                    <a:pt x="2043279" y="148923"/>
                  </a:cubicBezTo>
                  <a:cubicBezTo>
                    <a:pt x="2042438" y="152288"/>
                    <a:pt x="2039493" y="153130"/>
                    <a:pt x="2034445" y="151447"/>
                  </a:cubicBezTo>
                  <a:cubicBezTo>
                    <a:pt x="2026031" y="148082"/>
                    <a:pt x="2016776" y="147240"/>
                    <a:pt x="2006680" y="148923"/>
                  </a:cubicBezTo>
                  <a:cubicBezTo>
                    <a:pt x="1996583" y="150606"/>
                    <a:pt x="1987328" y="149764"/>
                    <a:pt x="1978914" y="146399"/>
                  </a:cubicBezTo>
                  <a:cubicBezTo>
                    <a:pt x="1977231" y="145558"/>
                    <a:pt x="1975549" y="145242"/>
                    <a:pt x="1973866" y="145452"/>
                  </a:cubicBezTo>
                  <a:close/>
                  <a:moveTo>
                    <a:pt x="2060948" y="143875"/>
                  </a:moveTo>
                  <a:cubicBezTo>
                    <a:pt x="2060107" y="143875"/>
                    <a:pt x="2059686" y="144716"/>
                    <a:pt x="2059686" y="146399"/>
                  </a:cubicBezTo>
                  <a:cubicBezTo>
                    <a:pt x="2059686" y="149764"/>
                    <a:pt x="2061369" y="149764"/>
                    <a:pt x="2064734" y="146399"/>
                  </a:cubicBezTo>
                  <a:cubicBezTo>
                    <a:pt x="2063052" y="144716"/>
                    <a:pt x="2061790" y="143875"/>
                    <a:pt x="2060948" y="143875"/>
                  </a:cubicBezTo>
                  <a:close/>
                  <a:moveTo>
                    <a:pt x="1458944" y="143875"/>
                  </a:moveTo>
                  <a:cubicBezTo>
                    <a:pt x="1453896" y="145558"/>
                    <a:pt x="1449269" y="146820"/>
                    <a:pt x="1445062" y="147661"/>
                  </a:cubicBezTo>
                  <a:cubicBezTo>
                    <a:pt x="1440855" y="148502"/>
                    <a:pt x="1436227" y="148082"/>
                    <a:pt x="1431179" y="146399"/>
                  </a:cubicBezTo>
                  <a:cubicBezTo>
                    <a:pt x="1432862" y="149764"/>
                    <a:pt x="1431600" y="151447"/>
                    <a:pt x="1427393" y="151447"/>
                  </a:cubicBezTo>
                  <a:cubicBezTo>
                    <a:pt x="1423186" y="151447"/>
                    <a:pt x="1421924" y="153971"/>
                    <a:pt x="1423607" y="159019"/>
                  </a:cubicBezTo>
                  <a:cubicBezTo>
                    <a:pt x="1426972" y="159019"/>
                    <a:pt x="1429917" y="157337"/>
                    <a:pt x="1432441" y="153971"/>
                  </a:cubicBezTo>
                  <a:cubicBezTo>
                    <a:pt x="1434965" y="150606"/>
                    <a:pt x="1437910" y="151447"/>
                    <a:pt x="1441276" y="156495"/>
                  </a:cubicBezTo>
                  <a:cubicBezTo>
                    <a:pt x="1436227" y="159861"/>
                    <a:pt x="1431600" y="162385"/>
                    <a:pt x="1427393" y="164068"/>
                  </a:cubicBezTo>
                  <a:cubicBezTo>
                    <a:pt x="1423186" y="165750"/>
                    <a:pt x="1416876" y="166592"/>
                    <a:pt x="1408462" y="166592"/>
                  </a:cubicBezTo>
                  <a:cubicBezTo>
                    <a:pt x="1408462" y="169957"/>
                    <a:pt x="1412669" y="173323"/>
                    <a:pt x="1421083" y="176688"/>
                  </a:cubicBezTo>
                  <a:cubicBezTo>
                    <a:pt x="1426131" y="168275"/>
                    <a:pt x="1432020" y="164068"/>
                    <a:pt x="1438752" y="164068"/>
                  </a:cubicBezTo>
                  <a:cubicBezTo>
                    <a:pt x="1445483" y="164068"/>
                    <a:pt x="1452213" y="161544"/>
                    <a:pt x="1458944" y="156495"/>
                  </a:cubicBezTo>
                  <a:cubicBezTo>
                    <a:pt x="1450531" y="156495"/>
                    <a:pt x="1448427" y="155233"/>
                    <a:pt x="1452634" y="152709"/>
                  </a:cubicBezTo>
                  <a:cubicBezTo>
                    <a:pt x="1456841" y="150185"/>
                    <a:pt x="1458944" y="147240"/>
                    <a:pt x="1458944" y="143875"/>
                  </a:cubicBezTo>
                  <a:close/>
                  <a:moveTo>
                    <a:pt x="955066" y="142297"/>
                  </a:moveTo>
                  <a:cubicBezTo>
                    <a:pt x="955697" y="142087"/>
                    <a:pt x="955802" y="143033"/>
                    <a:pt x="955382" y="145137"/>
                  </a:cubicBezTo>
                  <a:cubicBezTo>
                    <a:pt x="954540" y="149344"/>
                    <a:pt x="953278" y="149764"/>
                    <a:pt x="951595" y="146399"/>
                  </a:cubicBezTo>
                  <a:cubicBezTo>
                    <a:pt x="953278" y="143875"/>
                    <a:pt x="954435" y="142508"/>
                    <a:pt x="955066" y="142297"/>
                  </a:cubicBezTo>
                  <a:close/>
                  <a:moveTo>
                    <a:pt x="2266664" y="138827"/>
                  </a:moveTo>
                  <a:cubicBezTo>
                    <a:pt x="2258251" y="138827"/>
                    <a:pt x="2254044" y="141351"/>
                    <a:pt x="2254044" y="146399"/>
                  </a:cubicBezTo>
                  <a:cubicBezTo>
                    <a:pt x="2257409" y="144716"/>
                    <a:pt x="2260354" y="143875"/>
                    <a:pt x="2262878" y="143875"/>
                  </a:cubicBezTo>
                  <a:cubicBezTo>
                    <a:pt x="2265402" y="143875"/>
                    <a:pt x="2266664" y="142192"/>
                    <a:pt x="2266664" y="138827"/>
                  </a:cubicBezTo>
                  <a:close/>
                  <a:moveTo>
                    <a:pt x="1325797" y="138195"/>
                  </a:moveTo>
                  <a:cubicBezTo>
                    <a:pt x="1324535" y="137775"/>
                    <a:pt x="1323483" y="137985"/>
                    <a:pt x="1322642" y="138827"/>
                  </a:cubicBezTo>
                  <a:cubicBezTo>
                    <a:pt x="1319276" y="142192"/>
                    <a:pt x="1319697" y="143875"/>
                    <a:pt x="1323904" y="143875"/>
                  </a:cubicBezTo>
                  <a:cubicBezTo>
                    <a:pt x="1328111" y="143875"/>
                    <a:pt x="1330214" y="143033"/>
                    <a:pt x="1330214" y="141351"/>
                  </a:cubicBezTo>
                  <a:cubicBezTo>
                    <a:pt x="1328531" y="139668"/>
                    <a:pt x="1327059" y="138616"/>
                    <a:pt x="1325797" y="138195"/>
                  </a:cubicBezTo>
                  <a:close/>
                  <a:moveTo>
                    <a:pt x="1592723" y="136302"/>
                  </a:moveTo>
                  <a:cubicBezTo>
                    <a:pt x="1592723" y="137985"/>
                    <a:pt x="1592302" y="139247"/>
                    <a:pt x="1591461" y="140089"/>
                  </a:cubicBezTo>
                  <a:cubicBezTo>
                    <a:pt x="1590620" y="140930"/>
                    <a:pt x="1590199" y="142192"/>
                    <a:pt x="1590199" y="143875"/>
                  </a:cubicBezTo>
                  <a:cubicBezTo>
                    <a:pt x="1593565" y="145558"/>
                    <a:pt x="1595668" y="145558"/>
                    <a:pt x="1596509" y="143875"/>
                  </a:cubicBezTo>
                  <a:cubicBezTo>
                    <a:pt x="1597351" y="142192"/>
                    <a:pt x="1600295" y="142192"/>
                    <a:pt x="1605344" y="143875"/>
                  </a:cubicBezTo>
                  <a:cubicBezTo>
                    <a:pt x="1605344" y="138827"/>
                    <a:pt x="1601137" y="136302"/>
                    <a:pt x="1592723" y="136302"/>
                  </a:cubicBezTo>
                  <a:close/>
                  <a:moveTo>
                    <a:pt x="2294193" y="135987"/>
                  </a:moveTo>
                  <a:cubicBezTo>
                    <a:pt x="2290565" y="136618"/>
                    <a:pt x="2288119" y="140089"/>
                    <a:pt x="2286857" y="146399"/>
                  </a:cubicBezTo>
                  <a:cubicBezTo>
                    <a:pt x="2293589" y="146399"/>
                    <a:pt x="2300319" y="145558"/>
                    <a:pt x="2307050" y="143875"/>
                  </a:cubicBezTo>
                  <a:cubicBezTo>
                    <a:pt x="2313781" y="142192"/>
                    <a:pt x="2315464" y="139668"/>
                    <a:pt x="2312099" y="136302"/>
                  </a:cubicBezTo>
                  <a:cubicBezTo>
                    <a:pt x="2308733" y="137985"/>
                    <a:pt x="2304106" y="137985"/>
                    <a:pt x="2298216" y="136302"/>
                  </a:cubicBezTo>
                  <a:cubicBezTo>
                    <a:pt x="2296744" y="135882"/>
                    <a:pt x="2295403" y="135777"/>
                    <a:pt x="2294193" y="135987"/>
                  </a:cubicBezTo>
                  <a:close/>
                  <a:moveTo>
                    <a:pt x="2891385" y="135040"/>
                  </a:moveTo>
                  <a:cubicBezTo>
                    <a:pt x="2888020" y="135040"/>
                    <a:pt x="2884234" y="137144"/>
                    <a:pt x="2880027" y="141351"/>
                  </a:cubicBezTo>
                  <a:cubicBezTo>
                    <a:pt x="2883392" y="141351"/>
                    <a:pt x="2887178" y="142192"/>
                    <a:pt x="2891385" y="143875"/>
                  </a:cubicBezTo>
                  <a:cubicBezTo>
                    <a:pt x="2895592" y="145558"/>
                    <a:pt x="2898537" y="144716"/>
                    <a:pt x="2900220" y="141351"/>
                  </a:cubicBezTo>
                  <a:cubicBezTo>
                    <a:pt x="2897696" y="137144"/>
                    <a:pt x="2894751" y="135040"/>
                    <a:pt x="2891385" y="135040"/>
                  </a:cubicBezTo>
                  <a:close/>
                  <a:moveTo>
                    <a:pt x="1363028" y="135040"/>
                  </a:moveTo>
                  <a:cubicBezTo>
                    <a:pt x="1356297" y="134199"/>
                    <a:pt x="1351248" y="137144"/>
                    <a:pt x="1347883" y="143875"/>
                  </a:cubicBezTo>
                  <a:cubicBezTo>
                    <a:pt x="1352931" y="143875"/>
                    <a:pt x="1359242" y="143875"/>
                    <a:pt x="1366814" y="143875"/>
                  </a:cubicBezTo>
                  <a:cubicBezTo>
                    <a:pt x="1374386" y="143875"/>
                    <a:pt x="1379855" y="142192"/>
                    <a:pt x="1383221" y="138827"/>
                  </a:cubicBezTo>
                  <a:cubicBezTo>
                    <a:pt x="1376490" y="137144"/>
                    <a:pt x="1369759" y="135882"/>
                    <a:pt x="1363028" y="135040"/>
                  </a:cubicBezTo>
                  <a:close/>
                  <a:moveTo>
                    <a:pt x="1514475" y="133778"/>
                  </a:moveTo>
                  <a:cubicBezTo>
                    <a:pt x="1502696" y="133778"/>
                    <a:pt x="1494282" y="135461"/>
                    <a:pt x="1489234" y="138827"/>
                  </a:cubicBezTo>
                  <a:lnTo>
                    <a:pt x="1489234" y="148923"/>
                  </a:lnTo>
                  <a:cubicBezTo>
                    <a:pt x="1494282" y="145558"/>
                    <a:pt x="1499751" y="143875"/>
                    <a:pt x="1505641" y="143875"/>
                  </a:cubicBezTo>
                  <a:cubicBezTo>
                    <a:pt x="1511531" y="143875"/>
                    <a:pt x="1514475" y="140509"/>
                    <a:pt x="1514475" y="133778"/>
                  </a:cubicBezTo>
                  <a:close/>
                  <a:moveTo>
                    <a:pt x="927301" y="132201"/>
                  </a:moveTo>
                  <a:cubicBezTo>
                    <a:pt x="927932" y="131990"/>
                    <a:pt x="928037" y="132937"/>
                    <a:pt x="927616" y="135040"/>
                  </a:cubicBezTo>
                  <a:cubicBezTo>
                    <a:pt x="926775" y="139247"/>
                    <a:pt x="925513" y="139668"/>
                    <a:pt x="923830" y="136302"/>
                  </a:cubicBezTo>
                  <a:cubicBezTo>
                    <a:pt x="925513" y="133778"/>
                    <a:pt x="926670" y="132411"/>
                    <a:pt x="927301" y="132201"/>
                  </a:cubicBezTo>
                  <a:close/>
                  <a:moveTo>
                    <a:pt x="2833961" y="127468"/>
                  </a:moveTo>
                  <a:cubicBezTo>
                    <a:pt x="2833541" y="127468"/>
                    <a:pt x="2832910" y="128730"/>
                    <a:pt x="2832068" y="131254"/>
                  </a:cubicBezTo>
                  <a:cubicBezTo>
                    <a:pt x="2833751" y="136302"/>
                    <a:pt x="2834592" y="136302"/>
                    <a:pt x="2834592" y="131254"/>
                  </a:cubicBezTo>
                  <a:cubicBezTo>
                    <a:pt x="2834592" y="128730"/>
                    <a:pt x="2834382" y="127468"/>
                    <a:pt x="2833961" y="127468"/>
                  </a:cubicBezTo>
                  <a:close/>
                  <a:moveTo>
                    <a:pt x="1559910" y="126206"/>
                  </a:moveTo>
                  <a:cubicBezTo>
                    <a:pt x="1559910" y="134620"/>
                    <a:pt x="1555282" y="137985"/>
                    <a:pt x="1546027" y="136302"/>
                  </a:cubicBezTo>
                  <a:cubicBezTo>
                    <a:pt x="1536772" y="134620"/>
                    <a:pt x="1530461" y="136302"/>
                    <a:pt x="1527096" y="141351"/>
                  </a:cubicBezTo>
                  <a:cubicBezTo>
                    <a:pt x="1527096" y="137985"/>
                    <a:pt x="1527517" y="135461"/>
                    <a:pt x="1528358" y="133778"/>
                  </a:cubicBezTo>
                  <a:cubicBezTo>
                    <a:pt x="1529199" y="132096"/>
                    <a:pt x="1527937" y="131254"/>
                    <a:pt x="1524572" y="131254"/>
                  </a:cubicBezTo>
                  <a:cubicBezTo>
                    <a:pt x="1521206" y="134620"/>
                    <a:pt x="1516158" y="141351"/>
                    <a:pt x="1509427" y="151447"/>
                  </a:cubicBezTo>
                  <a:cubicBezTo>
                    <a:pt x="1514475" y="154813"/>
                    <a:pt x="1518682" y="154813"/>
                    <a:pt x="1522048" y="151447"/>
                  </a:cubicBezTo>
                  <a:cubicBezTo>
                    <a:pt x="1525413" y="148082"/>
                    <a:pt x="1530461" y="148082"/>
                    <a:pt x="1537192" y="151447"/>
                  </a:cubicBezTo>
                  <a:cubicBezTo>
                    <a:pt x="1537192" y="144716"/>
                    <a:pt x="1540558" y="141351"/>
                    <a:pt x="1547289" y="141351"/>
                  </a:cubicBezTo>
                  <a:cubicBezTo>
                    <a:pt x="1550654" y="146399"/>
                    <a:pt x="1557386" y="148923"/>
                    <a:pt x="1567482" y="148923"/>
                  </a:cubicBezTo>
                  <a:cubicBezTo>
                    <a:pt x="1577579" y="148923"/>
                    <a:pt x="1584309" y="146399"/>
                    <a:pt x="1587675" y="141351"/>
                  </a:cubicBezTo>
                  <a:cubicBezTo>
                    <a:pt x="1584309" y="136302"/>
                    <a:pt x="1579682" y="136302"/>
                    <a:pt x="1573792" y="141351"/>
                  </a:cubicBezTo>
                  <a:cubicBezTo>
                    <a:pt x="1567903" y="146399"/>
                    <a:pt x="1563275" y="145558"/>
                    <a:pt x="1559910" y="138827"/>
                  </a:cubicBezTo>
                  <a:cubicBezTo>
                    <a:pt x="1563275" y="130413"/>
                    <a:pt x="1563275" y="126206"/>
                    <a:pt x="1559910" y="126206"/>
                  </a:cubicBezTo>
                  <a:close/>
                  <a:moveTo>
                    <a:pt x="1724924" y="122104"/>
                  </a:moveTo>
                  <a:cubicBezTo>
                    <a:pt x="1725555" y="121894"/>
                    <a:pt x="1725660" y="122840"/>
                    <a:pt x="1725240" y="124944"/>
                  </a:cubicBezTo>
                  <a:cubicBezTo>
                    <a:pt x="1724398" y="129151"/>
                    <a:pt x="1723136" y="129571"/>
                    <a:pt x="1721453" y="126206"/>
                  </a:cubicBezTo>
                  <a:cubicBezTo>
                    <a:pt x="1723136" y="123682"/>
                    <a:pt x="1724293" y="122315"/>
                    <a:pt x="1724924" y="122104"/>
                  </a:cubicBezTo>
                  <a:close/>
                  <a:moveTo>
                    <a:pt x="2948178" y="122025"/>
                  </a:moveTo>
                  <a:cubicBezTo>
                    <a:pt x="2946075" y="121657"/>
                    <a:pt x="2943551" y="121789"/>
                    <a:pt x="2940606" y="122420"/>
                  </a:cubicBezTo>
                  <a:cubicBezTo>
                    <a:pt x="2928827" y="124944"/>
                    <a:pt x="2917889" y="126206"/>
                    <a:pt x="2907792" y="126206"/>
                  </a:cubicBezTo>
                  <a:cubicBezTo>
                    <a:pt x="2911158" y="134620"/>
                    <a:pt x="2918309" y="137144"/>
                    <a:pt x="2929247" y="133778"/>
                  </a:cubicBezTo>
                  <a:cubicBezTo>
                    <a:pt x="2940185" y="130413"/>
                    <a:pt x="2949020" y="132096"/>
                    <a:pt x="2955750" y="138827"/>
                  </a:cubicBezTo>
                  <a:cubicBezTo>
                    <a:pt x="2957013" y="128730"/>
                    <a:pt x="2954488" y="123130"/>
                    <a:pt x="2948178" y="122025"/>
                  </a:cubicBezTo>
                  <a:close/>
                  <a:moveTo>
                    <a:pt x="2857310" y="121158"/>
                  </a:moveTo>
                  <a:cubicBezTo>
                    <a:pt x="2853944" y="124523"/>
                    <a:pt x="2854786" y="127889"/>
                    <a:pt x="2859834" y="131254"/>
                  </a:cubicBezTo>
                  <a:cubicBezTo>
                    <a:pt x="2859834" y="127889"/>
                    <a:pt x="2860675" y="126627"/>
                    <a:pt x="2862358" y="127468"/>
                  </a:cubicBezTo>
                  <a:cubicBezTo>
                    <a:pt x="2864041" y="128309"/>
                    <a:pt x="2864882" y="127889"/>
                    <a:pt x="2864882" y="126206"/>
                  </a:cubicBezTo>
                  <a:cubicBezTo>
                    <a:pt x="2861516" y="122840"/>
                    <a:pt x="2858992" y="121158"/>
                    <a:pt x="2857310" y="121158"/>
                  </a:cubicBezTo>
                  <a:close/>
                  <a:moveTo>
                    <a:pt x="3495913" y="119896"/>
                  </a:moveTo>
                  <a:cubicBezTo>
                    <a:pt x="3490865" y="119054"/>
                    <a:pt x="3488341" y="120316"/>
                    <a:pt x="3488341" y="123682"/>
                  </a:cubicBezTo>
                  <a:cubicBezTo>
                    <a:pt x="3490024" y="125365"/>
                    <a:pt x="3495072" y="126206"/>
                    <a:pt x="3503486" y="126206"/>
                  </a:cubicBezTo>
                  <a:cubicBezTo>
                    <a:pt x="3503486" y="122840"/>
                    <a:pt x="3500962" y="120737"/>
                    <a:pt x="3495913" y="119896"/>
                  </a:cubicBezTo>
                  <a:close/>
                  <a:moveTo>
                    <a:pt x="1453423" y="118239"/>
                  </a:moveTo>
                  <a:cubicBezTo>
                    <a:pt x="1446166" y="118081"/>
                    <a:pt x="1441276" y="122420"/>
                    <a:pt x="1438752" y="131254"/>
                  </a:cubicBezTo>
                  <a:cubicBezTo>
                    <a:pt x="1447165" y="134620"/>
                    <a:pt x="1456420" y="135882"/>
                    <a:pt x="1466517" y="135040"/>
                  </a:cubicBezTo>
                  <a:cubicBezTo>
                    <a:pt x="1476613" y="134199"/>
                    <a:pt x="1485027" y="132096"/>
                    <a:pt x="1491758" y="128730"/>
                  </a:cubicBezTo>
                  <a:cubicBezTo>
                    <a:pt x="1483344" y="127047"/>
                    <a:pt x="1473248" y="124102"/>
                    <a:pt x="1461469" y="119896"/>
                  </a:cubicBezTo>
                  <a:cubicBezTo>
                    <a:pt x="1458524" y="118844"/>
                    <a:pt x="1455842" y="118292"/>
                    <a:pt x="1453423" y="118239"/>
                  </a:cubicBezTo>
                  <a:close/>
                  <a:moveTo>
                    <a:pt x="1733443" y="117371"/>
                  </a:moveTo>
                  <a:cubicBezTo>
                    <a:pt x="1733864" y="117371"/>
                    <a:pt x="1734074" y="118634"/>
                    <a:pt x="1734074" y="121158"/>
                  </a:cubicBezTo>
                  <a:cubicBezTo>
                    <a:pt x="1734074" y="126206"/>
                    <a:pt x="1733233" y="126206"/>
                    <a:pt x="1731550" y="121158"/>
                  </a:cubicBezTo>
                  <a:cubicBezTo>
                    <a:pt x="1732391" y="118634"/>
                    <a:pt x="1733023" y="117371"/>
                    <a:pt x="1733443" y="117371"/>
                  </a:cubicBezTo>
                  <a:close/>
                  <a:moveTo>
                    <a:pt x="1184761" y="117371"/>
                  </a:moveTo>
                  <a:cubicBezTo>
                    <a:pt x="1182448" y="117371"/>
                    <a:pt x="1180450" y="117792"/>
                    <a:pt x="1178767" y="118634"/>
                  </a:cubicBezTo>
                  <a:cubicBezTo>
                    <a:pt x="1187181" y="130413"/>
                    <a:pt x="1197277" y="132096"/>
                    <a:pt x="1209056" y="123682"/>
                  </a:cubicBezTo>
                  <a:cubicBezTo>
                    <a:pt x="1204008" y="121999"/>
                    <a:pt x="1198539" y="120316"/>
                    <a:pt x="1192649" y="118634"/>
                  </a:cubicBezTo>
                  <a:cubicBezTo>
                    <a:pt x="1189705" y="117792"/>
                    <a:pt x="1187075" y="117371"/>
                    <a:pt x="1184761" y="117371"/>
                  </a:cubicBezTo>
                  <a:close/>
                  <a:moveTo>
                    <a:pt x="2867406" y="116109"/>
                  </a:moveTo>
                  <a:lnTo>
                    <a:pt x="2867406" y="121158"/>
                  </a:lnTo>
                  <a:cubicBezTo>
                    <a:pt x="2869089" y="121158"/>
                    <a:pt x="2870772" y="121999"/>
                    <a:pt x="2872454" y="123682"/>
                  </a:cubicBezTo>
                  <a:cubicBezTo>
                    <a:pt x="2872454" y="116951"/>
                    <a:pt x="2870772" y="114427"/>
                    <a:pt x="2867406" y="116109"/>
                  </a:cubicBezTo>
                  <a:close/>
                  <a:moveTo>
                    <a:pt x="1549498" y="114532"/>
                  </a:moveTo>
                  <a:cubicBezTo>
                    <a:pt x="1551391" y="114742"/>
                    <a:pt x="1553179" y="115268"/>
                    <a:pt x="1554861" y="116109"/>
                  </a:cubicBezTo>
                  <a:cubicBezTo>
                    <a:pt x="1556544" y="119475"/>
                    <a:pt x="1554861" y="120316"/>
                    <a:pt x="1549813" y="118634"/>
                  </a:cubicBezTo>
                  <a:cubicBezTo>
                    <a:pt x="1544765" y="116951"/>
                    <a:pt x="1543082" y="117792"/>
                    <a:pt x="1544765" y="121158"/>
                  </a:cubicBezTo>
                  <a:cubicBezTo>
                    <a:pt x="1539716" y="117792"/>
                    <a:pt x="1539296" y="115689"/>
                    <a:pt x="1543503" y="114847"/>
                  </a:cubicBezTo>
                  <a:cubicBezTo>
                    <a:pt x="1545606" y="114427"/>
                    <a:pt x="1547604" y="114321"/>
                    <a:pt x="1549498" y="114532"/>
                  </a:cubicBezTo>
                  <a:close/>
                  <a:moveTo>
                    <a:pt x="1832515" y="113585"/>
                  </a:moveTo>
                  <a:lnTo>
                    <a:pt x="1837563" y="113585"/>
                  </a:lnTo>
                  <a:cubicBezTo>
                    <a:pt x="1837563" y="115268"/>
                    <a:pt x="1835039" y="116951"/>
                    <a:pt x="1829991" y="118634"/>
                  </a:cubicBezTo>
                  <a:cubicBezTo>
                    <a:pt x="1829991" y="116951"/>
                    <a:pt x="1830412" y="116109"/>
                    <a:pt x="1831253" y="116109"/>
                  </a:cubicBezTo>
                  <a:cubicBezTo>
                    <a:pt x="1832094" y="116109"/>
                    <a:pt x="1832515" y="115268"/>
                    <a:pt x="1832515" y="113585"/>
                  </a:cubicBezTo>
                  <a:close/>
                  <a:moveTo>
                    <a:pt x="1115664" y="113585"/>
                  </a:moveTo>
                  <a:lnTo>
                    <a:pt x="1120712" y="113585"/>
                  </a:lnTo>
                  <a:lnTo>
                    <a:pt x="1120712" y="121158"/>
                  </a:lnTo>
                  <a:lnTo>
                    <a:pt x="1113139" y="121158"/>
                  </a:lnTo>
                  <a:lnTo>
                    <a:pt x="1113139" y="116109"/>
                  </a:lnTo>
                  <a:cubicBezTo>
                    <a:pt x="1114822" y="114427"/>
                    <a:pt x="1115664" y="113585"/>
                    <a:pt x="1115664" y="113585"/>
                  </a:cubicBezTo>
                  <a:close/>
                  <a:moveTo>
                    <a:pt x="1012174" y="113585"/>
                  </a:moveTo>
                  <a:cubicBezTo>
                    <a:pt x="1010492" y="116951"/>
                    <a:pt x="1007967" y="119054"/>
                    <a:pt x="1004602" y="119896"/>
                  </a:cubicBezTo>
                  <a:cubicBezTo>
                    <a:pt x="1001236" y="120737"/>
                    <a:pt x="997871" y="122840"/>
                    <a:pt x="994505" y="126206"/>
                  </a:cubicBezTo>
                  <a:cubicBezTo>
                    <a:pt x="994505" y="121158"/>
                    <a:pt x="996609" y="118213"/>
                    <a:pt x="1000816" y="117371"/>
                  </a:cubicBezTo>
                  <a:cubicBezTo>
                    <a:pt x="1005023" y="116530"/>
                    <a:pt x="1008809" y="115268"/>
                    <a:pt x="1012174" y="113585"/>
                  </a:cubicBezTo>
                  <a:close/>
                  <a:moveTo>
                    <a:pt x="1862173" y="112323"/>
                  </a:moveTo>
                  <a:cubicBezTo>
                    <a:pt x="1862594" y="112323"/>
                    <a:pt x="1862805" y="113585"/>
                    <a:pt x="1862805" y="116109"/>
                  </a:cubicBezTo>
                  <a:cubicBezTo>
                    <a:pt x="1862805" y="121158"/>
                    <a:pt x="1861963" y="121158"/>
                    <a:pt x="1860280" y="116109"/>
                  </a:cubicBezTo>
                  <a:cubicBezTo>
                    <a:pt x="1861122" y="113585"/>
                    <a:pt x="1861753" y="112323"/>
                    <a:pt x="1862173" y="112323"/>
                  </a:cubicBezTo>
                  <a:close/>
                  <a:moveTo>
                    <a:pt x="2816924" y="111061"/>
                  </a:moveTo>
                  <a:lnTo>
                    <a:pt x="2821972" y="111061"/>
                  </a:lnTo>
                  <a:lnTo>
                    <a:pt x="2821972" y="116109"/>
                  </a:lnTo>
                  <a:lnTo>
                    <a:pt x="2816924" y="116109"/>
                  </a:lnTo>
                  <a:close/>
                  <a:moveTo>
                    <a:pt x="1572530" y="111061"/>
                  </a:moveTo>
                  <a:cubicBezTo>
                    <a:pt x="1572530" y="114427"/>
                    <a:pt x="1570427" y="116951"/>
                    <a:pt x="1566220" y="118634"/>
                  </a:cubicBezTo>
                  <a:cubicBezTo>
                    <a:pt x="1562013" y="120316"/>
                    <a:pt x="1558227" y="119475"/>
                    <a:pt x="1554861" y="116109"/>
                  </a:cubicBezTo>
                  <a:cubicBezTo>
                    <a:pt x="1556544" y="112744"/>
                    <a:pt x="1559068" y="111482"/>
                    <a:pt x="1562434" y="112323"/>
                  </a:cubicBezTo>
                  <a:cubicBezTo>
                    <a:pt x="1565799" y="113165"/>
                    <a:pt x="1569165" y="112744"/>
                    <a:pt x="1572530" y="111061"/>
                  </a:cubicBezTo>
                  <a:close/>
                  <a:moveTo>
                    <a:pt x="1514160" y="110430"/>
                  </a:moveTo>
                  <a:cubicBezTo>
                    <a:pt x="1513108" y="110009"/>
                    <a:pt x="1511951" y="110220"/>
                    <a:pt x="1510689" y="111061"/>
                  </a:cubicBezTo>
                  <a:cubicBezTo>
                    <a:pt x="1508165" y="112744"/>
                    <a:pt x="1506903" y="115268"/>
                    <a:pt x="1506903" y="118634"/>
                  </a:cubicBezTo>
                  <a:cubicBezTo>
                    <a:pt x="1513634" y="118634"/>
                    <a:pt x="1516999" y="116951"/>
                    <a:pt x="1516999" y="113585"/>
                  </a:cubicBezTo>
                  <a:cubicBezTo>
                    <a:pt x="1516158" y="111903"/>
                    <a:pt x="1515212" y="110851"/>
                    <a:pt x="1514160" y="110430"/>
                  </a:cubicBezTo>
                  <a:close/>
                  <a:moveTo>
                    <a:pt x="2861096" y="106644"/>
                  </a:moveTo>
                  <a:cubicBezTo>
                    <a:pt x="2858572" y="106223"/>
                    <a:pt x="2855627" y="106854"/>
                    <a:pt x="2852261" y="108537"/>
                  </a:cubicBezTo>
                  <a:cubicBezTo>
                    <a:pt x="2852261" y="113585"/>
                    <a:pt x="2849737" y="115689"/>
                    <a:pt x="2844689" y="114847"/>
                  </a:cubicBezTo>
                  <a:cubicBezTo>
                    <a:pt x="2839641" y="114006"/>
                    <a:pt x="2837117" y="116109"/>
                    <a:pt x="2837117" y="121158"/>
                  </a:cubicBezTo>
                  <a:cubicBezTo>
                    <a:pt x="2842165" y="124523"/>
                    <a:pt x="2846793" y="123682"/>
                    <a:pt x="2850999" y="118634"/>
                  </a:cubicBezTo>
                  <a:cubicBezTo>
                    <a:pt x="2855206" y="113585"/>
                    <a:pt x="2860675" y="111061"/>
                    <a:pt x="2867406" y="111061"/>
                  </a:cubicBezTo>
                  <a:cubicBezTo>
                    <a:pt x="2865723" y="108537"/>
                    <a:pt x="2863620" y="107065"/>
                    <a:pt x="2861096" y="106644"/>
                  </a:cubicBezTo>
                  <a:close/>
                  <a:moveTo>
                    <a:pt x="1110615" y="106013"/>
                  </a:moveTo>
                  <a:cubicBezTo>
                    <a:pt x="1110615" y="109378"/>
                    <a:pt x="1108933" y="111061"/>
                    <a:pt x="1105567" y="111061"/>
                  </a:cubicBezTo>
                  <a:cubicBezTo>
                    <a:pt x="1102201" y="111061"/>
                    <a:pt x="1101360" y="113585"/>
                    <a:pt x="1103043" y="118634"/>
                  </a:cubicBezTo>
                  <a:cubicBezTo>
                    <a:pt x="1099677" y="115268"/>
                    <a:pt x="1096312" y="114847"/>
                    <a:pt x="1092946" y="117371"/>
                  </a:cubicBezTo>
                  <a:cubicBezTo>
                    <a:pt x="1089581" y="119896"/>
                    <a:pt x="1087898" y="122840"/>
                    <a:pt x="1087898" y="126206"/>
                  </a:cubicBezTo>
                  <a:cubicBezTo>
                    <a:pt x="1079484" y="119475"/>
                    <a:pt x="1080326" y="115268"/>
                    <a:pt x="1090422" y="113585"/>
                  </a:cubicBezTo>
                  <a:cubicBezTo>
                    <a:pt x="1100519" y="111902"/>
                    <a:pt x="1107250" y="109378"/>
                    <a:pt x="1110615" y="106013"/>
                  </a:cubicBezTo>
                  <a:close/>
                  <a:moveTo>
                    <a:pt x="2739307" y="105382"/>
                  </a:moveTo>
                  <a:cubicBezTo>
                    <a:pt x="2739728" y="105803"/>
                    <a:pt x="2740359" y="106854"/>
                    <a:pt x="2741200" y="108537"/>
                  </a:cubicBezTo>
                  <a:cubicBezTo>
                    <a:pt x="2739517" y="108537"/>
                    <a:pt x="2738676" y="107696"/>
                    <a:pt x="2738676" y="106013"/>
                  </a:cubicBezTo>
                  <a:cubicBezTo>
                    <a:pt x="2738676" y="105171"/>
                    <a:pt x="2738886" y="104961"/>
                    <a:pt x="2739307" y="105382"/>
                  </a:cubicBezTo>
                  <a:close/>
                  <a:moveTo>
                    <a:pt x="1140274" y="104751"/>
                  </a:moveTo>
                  <a:cubicBezTo>
                    <a:pt x="1140694" y="104751"/>
                    <a:pt x="1140905" y="106013"/>
                    <a:pt x="1140905" y="108537"/>
                  </a:cubicBezTo>
                  <a:cubicBezTo>
                    <a:pt x="1140905" y="113585"/>
                    <a:pt x="1140063" y="113585"/>
                    <a:pt x="1138381" y="108537"/>
                  </a:cubicBezTo>
                  <a:cubicBezTo>
                    <a:pt x="1139222" y="106013"/>
                    <a:pt x="1139853" y="104751"/>
                    <a:pt x="1140274" y="104751"/>
                  </a:cubicBezTo>
                  <a:close/>
                  <a:moveTo>
                    <a:pt x="3170932" y="102542"/>
                  </a:moveTo>
                  <a:cubicBezTo>
                    <a:pt x="3172194" y="102332"/>
                    <a:pt x="3173666" y="102647"/>
                    <a:pt x="3175350" y="103489"/>
                  </a:cubicBezTo>
                  <a:cubicBezTo>
                    <a:pt x="3175350" y="105171"/>
                    <a:pt x="3173667" y="107696"/>
                    <a:pt x="3170301" y="111061"/>
                  </a:cubicBezTo>
                  <a:cubicBezTo>
                    <a:pt x="3166936" y="109378"/>
                    <a:pt x="3166094" y="107275"/>
                    <a:pt x="3167777" y="104751"/>
                  </a:cubicBezTo>
                  <a:cubicBezTo>
                    <a:pt x="3168619" y="103489"/>
                    <a:pt x="3169670" y="102753"/>
                    <a:pt x="3170932" y="102542"/>
                  </a:cubicBezTo>
                  <a:close/>
                  <a:moveTo>
                    <a:pt x="2015198" y="100649"/>
                  </a:moveTo>
                  <a:cubicBezTo>
                    <a:pt x="2015829" y="101280"/>
                    <a:pt x="2015935" y="102647"/>
                    <a:pt x="2015514" y="104751"/>
                  </a:cubicBezTo>
                  <a:cubicBezTo>
                    <a:pt x="2014673" y="108958"/>
                    <a:pt x="2012569" y="110220"/>
                    <a:pt x="2009204" y="108537"/>
                  </a:cubicBezTo>
                  <a:lnTo>
                    <a:pt x="2009204" y="103489"/>
                  </a:lnTo>
                  <a:cubicBezTo>
                    <a:pt x="2010886" y="101806"/>
                    <a:pt x="2011728" y="100965"/>
                    <a:pt x="2011728" y="100965"/>
                  </a:cubicBezTo>
                  <a:cubicBezTo>
                    <a:pt x="2013411" y="100123"/>
                    <a:pt x="2014567" y="100018"/>
                    <a:pt x="2015198" y="100649"/>
                  </a:cubicBezTo>
                  <a:close/>
                  <a:moveTo>
                    <a:pt x="2525387" y="100334"/>
                  </a:moveTo>
                  <a:cubicBezTo>
                    <a:pt x="2526229" y="99913"/>
                    <a:pt x="2526649" y="100123"/>
                    <a:pt x="2526649" y="100965"/>
                  </a:cubicBezTo>
                  <a:cubicBezTo>
                    <a:pt x="2523284" y="100965"/>
                    <a:pt x="2521601" y="101806"/>
                    <a:pt x="2521601" y="103489"/>
                  </a:cubicBezTo>
                  <a:cubicBezTo>
                    <a:pt x="2523284" y="101806"/>
                    <a:pt x="2524546" y="100754"/>
                    <a:pt x="2525387" y="100334"/>
                  </a:cubicBezTo>
                  <a:close/>
                  <a:moveTo>
                    <a:pt x="1184446" y="100334"/>
                  </a:moveTo>
                  <a:cubicBezTo>
                    <a:pt x="1185708" y="100754"/>
                    <a:pt x="1187180" y="101806"/>
                    <a:pt x="1188863" y="103489"/>
                  </a:cubicBezTo>
                  <a:cubicBezTo>
                    <a:pt x="1188863" y="105171"/>
                    <a:pt x="1186760" y="106013"/>
                    <a:pt x="1182553" y="106013"/>
                  </a:cubicBezTo>
                  <a:cubicBezTo>
                    <a:pt x="1178346" y="106013"/>
                    <a:pt x="1177925" y="104330"/>
                    <a:pt x="1181291" y="100965"/>
                  </a:cubicBezTo>
                  <a:cubicBezTo>
                    <a:pt x="1182132" y="100123"/>
                    <a:pt x="1183184" y="99913"/>
                    <a:pt x="1184446" y="100334"/>
                  </a:cubicBezTo>
                  <a:close/>
                  <a:moveTo>
                    <a:pt x="1118188" y="99703"/>
                  </a:moveTo>
                  <a:cubicBezTo>
                    <a:pt x="1119870" y="100544"/>
                    <a:pt x="1120712" y="101806"/>
                    <a:pt x="1120712" y="103489"/>
                  </a:cubicBezTo>
                  <a:cubicBezTo>
                    <a:pt x="1120712" y="105171"/>
                    <a:pt x="1120291" y="105171"/>
                    <a:pt x="1119450" y="103489"/>
                  </a:cubicBezTo>
                  <a:cubicBezTo>
                    <a:pt x="1118608" y="101806"/>
                    <a:pt x="1117346" y="101806"/>
                    <a:pt x="1115664" y="103489"/>
                  </a:cubicBezTo>
                  <a:cubicBezTo>
                    <a:pt x="1115664" y="100123"/>
                    <a:pt x="1116505" y="98861"/>
                    <a:pt x="1118188" y="99703"/>
                  </a:cubicBezTo>
                  <a:close/>
                  <a:moveTo>
                    <a:pt x="2231327" y="98440"/>
                  </a:moveTo>
                  <a:lnTo>
                    <a:pt x="2236375" y="98440"/>
                  </a:lnTo>
                  <a:cubicBezTo>
                    <a:pt x="2236375" y="100123"/>
                    <a:pt x="2233851" y="101806"/>
                    <a:pt x="2228803" y="103489"/>
                  </a:cubicBezTo>
                  <a:cubicBezTo>
                    <a:pt x="2228803" y="101806"/>
                    <a:pt x="2229223" y="100965"/>
                    <a:pt x="2230065" y="100965"/>
                  </a:cubicBezTo>
                  <a:cubicBezTo>
                    <a:pt x="2230906" y="100965"/>
                    <a:pt x="2231327" y="100123"/>
                    <a:pt x="2231327" y="98440"/>
                  </a:cubicBezTo>
                  <a:close/>
                  <a:moveTo>
                    <a:pt x="2444615" y="97810"/>
                  </a:moveTo>
                  <a:cubicBezTo>
                    <a:pt x="2445457" y="97389"/>
                    <a:pt x="2445877" y="97599"/>
                    <a:pt x="2445877" y="98440"/>
                  </a:cubicBezTo>
                  <a:cubicBezTo>
                    <a:pt x="2442512" y="98440"/>
                    <a:pt x="2440829" y="99282"/>
                    <a:pt x="2440829" y="100965"/>
                  </a:cubicBezTo>
                  <a:cubicBezTo>
                    <a:pt x="2442512" y="99282"/>
                    <a:pt x="2443774" y="98230"/>
                    <a:pt x="2444615" y="97810"/>
                  </a:cubicBezTo>
                  <a:close/>
                  <a:moveTo>
                    <a:pt x="1638157" y="97178"/>
                  </a:moveTo>
                  <a:cubicBezTo>
                    <a:pt x="1641523" y="98020"/>
                    <a:pt x="1644047" y="98440"/>
                    <a:pt x="1645730" y="98440"/>
                  </a:cubicBezTo>
                  <a:cubicBezTo>
                    <a:pt x="1645730" y="101806"/>
                    <a:pt x="1644468" y="103068"/>
                    <a:pt x="1641944" y="102227"/>
                  </a:cubicBezTo>
                  <a:cubicBezTo>
                    <a:pt x="1639419" y="101385"/>
                    <a:pt x="1638157" y="102647"/>
                    <a:pt x="1638157" y="106013"/>
                  </a:cubicBezTo>
                  <a:cubicBezTo>
                    <a:pt x="1634792" y="102647"/>
                    <a:pt x="1633109" y="100965"/>
                    <a:pt x="1633109" y="100965"/>
                  </a:cubicBezTo>
                  <a:cubicBezTo>
                    <a:pt x="1633109" y="97599"/>
                    <a:pt x="1634792" y="96337"/>
                    <a:pt x="1638157" y="97178"/>
                  </a:cubicBezTo>
                  <a:close/>
                  <a:moveTo>
                    <a:pt x="2840587" y="96863"/>
                  </a:moveTo>
                  <a:cubicBezTo>
                    <a:pt x="2841218" y="96653"/>
                    <a:pt x="2841324" y="97599"/>
                    <a:pt x="2840903" y="99703"/>
                  </a:cubicBezTo>
                  <a:cubicBezTo>
                    <a:pt x="2840061" y="103909"/>
                    <a:pt x="2838799" y="104330"/>
                    <a:pt x="2837117" y="100965"/>
                  </a:cubicBezTo>
                  <a:cubicBezTo>
                    <a:pt x="2838799" y="98440"/>
                    <a:pt x="2839956" y="97073"/>
                    <a:pt x="2840587" y="96863"/>
                  </a:cubicBezTo>
                  <a:close/>
                  <a:moveTo>
                    <a:pt x="2800201" y="96863"/>
                  </a:moveTo>
                  <a:cubicBezTo>
                    <a:pt x="2800833" y="96653"/>
                    <a:pt x="2800938" y="97599"/>
                    <a:pt x="2800517" y="99703"/>
                  </a:cubicBezTo>
                  <a:cubicBezTo>
                    <a:pt x="2799675" y="103909"/>
                    <a:pt x="2798413" y="104330"/>
                    <a:pt x="2796731" y="100965"/>
                  </a:cubicBezTo>
                  <a:cubicBezTo>
                    <a:pt x="2798414" y="98440"/>
                    <a:pt x="2799570" y="97073"/>
                    <a:pt x="2800201" y="96863"/>
                  </a:cubicBezTo>
                  <a:close/>
                  <a:moveTo>
                    <a:pt x="2559463" y="95916"/>
                  </a:moveTo>
                  <a:lnTo>
                    <a:pt x="2564511" y="95916"/>
                  </a:lnTo>
                  <a:lnTo>
                    <a:pt x="2564511" y="100965"/>
                  </a:lnTo>
                  <a:lnTo>
                    <a:pt x="2559463" y="100965"/>
                  </a:lnTo>
                  <a:close/>
                  <a:moveTo>
                    <a:pt x="1428655" y="95916"/>
                  </a:moveTo>
                  <a:cubicBezTo>
                    <a:pt x="1428655" y="99282"/>
                    <a:pt x="1426552" y="100544"/>
                    <a:pt x="1422345" y="99703"/>
                  </a:cubicBezTo>
                  <a:cubicBezTo>
                    <a:pt x="1418138" y="98861"/>
                    <a:pt x="1416876" y="100965"/>
                    <a:pt x="1418558" y="106013"/>
                  </a:cubicBezTo>
                  <a:cubicBezTo>
                    <a:pt x="1421924" y="106013"/>
                    <a:pt x="1425290" y="104751"/>
                    <a:pt x="1428655" y="102227"/>
                  </a:cubicBezTo>
                  <a:cubicBezTo>
                    <a:pt x="1432020" y="99703"/>
                    <a:pt x="1432020" y="97599"/>
                    <a:pt x="1428655" y="95916"/>
                  </a:cubicBezTo>
                  <a:close/>
                  <a:moveTo>
                    <a:pt x="1211580" y="95916"/>
                  </a:moveTo>
                  <a:lnTo>
                    <a:pt x="1216628" y="95916"/>
                  </a:lnTo>
                  <a:lnTo>
                    <a:pt x="1216628" y="100965"/>
                  </a:lnTo>
                  <a:lnTo>
                    <a:pt x="1211580" y="100965"/>
                  </a:lnTo>
                  <a:close/>
                  <a:moveTo>
                    <a:pt x="2813137" y="95285"/>
                  </a:moveTo>
                  <a:cubicBezTo>
                    <a:pt x="2814820" y="94865"/>
                    <a:pt x="2816923" y="95075"/>
                    <a:pt x="2819448" y="95916"/>
                  </a:cubicBezTo>
                  <a:cubicBezTo>
                    <a:pt x="2824496" y="97599"/>
                    <a:pt x="2827020" y="100123"/>
                    <a:pt x="2827020" y="103489"/>
                  </a:cubicBezTo>
                  <a:cubicBezTo>
                    <a:pt x="2821972" y="105171"/>
                    <a:pt x="2818606" y="104330"/>
                    <a:pt x="2816924" y="100965"/>
                  </a:cubicBezTo>
                  <a:cubicBezTo>
                    <a:pt x="2815241" y="97599"/>
                    <a:pt x="2812717" y="96758"/>
                    <a:pt x="2809351" y="98440"/>
                  </a:cubicBezTo>
                  <a:cubicBezTo>
                    <a:pt x="2810193" y="96758"/>
                    <a:pt x="2811455" y="95706"/>
                    <a:pt x="2813137" y="95285"/>
                  </a:cubicBezTo>
                  <a:close/>
                  <a:moveTo>
                    <a:pt x="3193019" y="93392"/>
                  </a:moveTo>
                  <a:cubicBezTo>
                    <a:pt x="3190494" y="93392"/>
                    <a:pt x="3187970" y="94234"/>
                    <a:pt x="3185446" y="95916"/>
                  </a:cubicBezTo>
                  <a:lnTo>
                    <a:pt x="3185446" y="103489"/>
                  </a:lnTo>
                  <a:cubicBezTo>
                    <a:pt x="3192177" y="105171"/>
                    <a:pt x="3198908" y="106434"/>
                    <a:pt x="3205639" y="107275"/>
                  </a:cubicBezTo>
                  <a:cubicBezTo>
                    <a:pt x="3212370" y="108116"/>
                    <a:pt x="3217418" y="104330"/>
                    <a:pt x="3220784" y="95916"/>
                  </a:cubicBezTo>
                  <a:cubicBezTo>
                    <a:pt x="3212370" y="99282"/>
                    <a:pt x="3205639" y="99282"/>
                    <a:pt x="3200591" y="95916"/>
                  </a:cubicBezTo>
                  <a:cubicBezTo>
                    <a:pt x="3198066" y="94234"/>
                    <a:pt x="3195542" y="93392"/>
                    <a:pt x="3193019" y="93392"/>
                  </a:cubicBezTo>
                  <a:close/>
                  <a:moveTo>
                    <a:pt x="2733628" y="93392"/>
                  </a:moveTo>
                  <a:lnTo>
                    <a:pt x="2743724" y="93392"/>
                  </a:lnTo>
                  <a:cubicBezTo>
                    <a:pt x="2738676" y="98440"/>
                    <a:pt x="2735310" y="100965"/>
                    <a:pt x="2733628" y="100965"/>
                  </a:cubicBezTo>
                  <a:close/>
                  <a:moveTo>
                    <a:pt x="2252782" y="93392"/>
                  </a:moveTo>
                  <a:cubicBezTo>
                    <a:pt x="2256989" y="91709"/>
                    <a:pt x="2259092" y="94234"/>
                    <a:pt x="2259092" y="100965"/>
                  </a:cubicBezTo>
                  <a:cubicBezTo>
                    <a:pt x="2255727" y="100965"/>
                    <a:pt x="2253202" y="101806"/>
                    <a:pt x="2251520" y="103489"/>
                  </a:cubicBezTo>
                  <a:cubicBezTo>
                    <a:pt x="2249837" y="105171"/>
                    <a:pt x="2247313" y="104330"/>
                    <a:pt x="2243947" y="100965"/>
                  </a:cubicBezTo>
                  <a:cubicBezTo>
                    <a:pt x="2245630" y="97599"/>
                    <a:pt x="2248575" y="95075"/>
                    <a:pt x="2252782" y="93392"/>
                  </a:cubicBezTo>
                  <a:close/>
                  <a:moveTo>
                    <a:pt x="1686747" y="92761"/>
                  </a:moveTo>
                  <a:cubicBezTo>
                    <a:pt x="1685485" y="92341"/>
                    <a:pt x="1684433" y="92551"/>
                    <a:pt x="1683592" y="93392"/>
                  </a:cubicBezTo>
                  <a:cubicBezTo>
                    <a:pt x="1680226" y="96758"/>
                    <a:pt x="1680647" y="98440"/>
                    <a:pt x="1684854" y="98440"/>
                  </a:cubicBezTo>
                  <a:cubicBezTo>
                    <a:pt x="1689061" y="98440"/>
                    <a:pt x="1691164" y="97599"/>
                    <a:pt x="1691164" y="95916"/>
                  </a:cubicBezTo>
                  <a:cubicBezTo>
                    <a:pt x="1689481" y="94234"/>
                    <a:pt x="1688009" y="93182"/>
                    <a:pt x="1686747" y="92761"/>
                  </a:cubicBezTo>
                  <a:close/>
                  <a:moveTo>
                    <a:pt x="1770674" y="92130"/>
                  </a:moveTo>
                  <a:cubicBezTo>
                    <a:pt x="1773198" y="91289"/>
                    <a:pt x="1775302" y="92551"/>
                    <a:pt x="1776984" y="95916"/>
                  </a:cubicBezTo>
                  <a:cubicBezTo>
                    <a:pt x="1775302" y="97599"/>
                    <a:pt x="1771936" y="98440"/>
                    <a:pt x="1766888" y="98440"/>
                  </a:cubicBezTo>
                  <a:cubicBezTo>
                    <a:pt x="1766888" y="95075"/>
                    <a:pt x="1768150" y="92972"/>
                    <a:pt x="1770674" y="92130"/>
                  </a:cubicBezTo>
                  <a:close/>
                  <a:moveTo>
                    <a:pt x="1168039" y="92130"/>
                  </a:moveTo>
                  <a:cubicBezTo>
                    <a:pt x="1168460" y="92130"/>
                    <a:pt x="1168670" y="93392"/>
                    <a:pt x="1168670" y="95916"/>
                  </a:cubicBezTo>
                  <a:cubicBezTo>
                    <a:pt x="1168670" y="100965"/>
                    <a:pt x="1167829" y="100965"/>
                    <a:pt x="1166146" y="95916"/>
                  </a:cubicBezTo>
                  <a:cubicBezTo>
                    <a:pt x="1166987" y="93392"/>
                    <a:pt x="1167618" y="92130"/>
                    <a:pt x="1168039" y="92130"/>
                  </a:cubicBezTo>
                  <a:close/>
                  <a:moveTo>
                    <a:pt x="3150897" y="91972"/>
                  </a:moveTo>
                  <a:cubicBezTo>
                    <a:pt x="3153737" y="91657"/>
                    <a:pt x="3155156" y="94654"/>
                    <a:pt x="3155156" y="100965"/>
                  </a:cubicBezTo>
                  <a:cubicBezTo>
                    <a:pt x="3151791" y="99282"/>
                    <a:pt x="3148846" y="100123"/>
                    <a:pt x="3146322" y="103489"/>
                  </a:cubicBezTo>
                  <a:cubicBezTo>
                    <a:pt x="3143798" y="106854"/>
                    <a:pt x="3140853" y="106854"/>
                    <a:pt x="3137488" y="103489"/>
                  </a:cubicBezTo>
                  <a:cubicBezTo>
                    <a:pt x="3139170" y="100123"/>
                    <a:pt x="3142536" y="96758"/>
                    <a:pt x="3147584" y="93392"/>
                  </a:cubicBezTo>
                  <a:cubicBezTo>
                    <a:pt x="3148846" y="92551"/>
                    <a:pt x="3149950" y="92078"/>
                    <a:pt x="3150897" y="91972"/>
                  </a:cubicBezTo>
                  <a:close/>
                  <a:moveTo>
                    <a:pt x="2028923" y="91972"/>
                  </a:moveTo>
                  <a:cubicBezTo>
                    <a:pt x="2030501" y="92078"/>
                    <a:pt x="2032342" y="92551"/>
                    <a:pt x="2034445" y="93392"/>
                  </a:cubicBezTo>
                  <a:cubicBezTo>
                    <a:pt x="2034445" y="95075"/>
                    <a:pt x="2030238" y="97599"/>
                    <a:pt x="2021824" y="100965"/>
                  </a:cubicBezTo>
                  <a:cubicBezTo>
                    <a:pt x="2021824" y="94654"/>
                    <a:pt x="2024191" y="91657"/>
                    <a:pt x="2028923" y="91972"/>
                  </a:cubicBezTo>
                  <a:close/>
                  <a:moveTo>
                    <a:pt x="1652040" y="91499"/>
                  </a:moveTo>
                  <a:cubicBezTo>
                    <a:pt x="1643626" y="91078"/>
                    <a:pt x="1636475" y="91709"/>
                    <a:pt x="1630585" y="93392"/>
                  </a:cubicBezTo>
                  <a:cubicBezTo>
                    <a:pt x="1618806" y="96758"/>
                    <a:pt x="1602820" y="97599"/>
                    <a:pt x="1582627" y="95916"/>
                  </a:cubicBezTo>
                  <a:cubicBezTo>
                    <a:pt x="1575896" y="104330"/>
                    <a:pt x="1567061" y="108116"/>
                    <a:pt x="1556123" y="107275"/>
                  </a:cubicBezTo>
                  <a:cubicBezTo>
                    <a:pt x="1545185" y="106434"/>
                    <a:pt x="1533827" y="106854"/>
                    <a:pt x="1522048" y="108537"/>
                  </a:cubicBezTo>
                  <a:cubicBezTo>
                    <a:pt x="1522048" y="116951"/>
                    <a:pt x="1519103" y="121999"/>
                    <a:pt x="1513213" y="123682"/>
                  </a:cubicBezTo>
                  <a:cubicBezTo>
                    <a:pt x="1507324" y="125365"/>
                    <a:pt x="1501013" y="125365"/>
                    <a:pt x="1494282" y="123682"/>
                  </a:cubicBezTo>
                  <a:cubicBezTo>
                    <a:pt x="1501013" y="132096"/>
                    <a:pt x="1511951" y="133358"/>
                    <a:pt x="1527096" y="127468"/>
                  </a:cubicBezTo>
                  <a:cubicBezTo>
                    <a:pt x="1542241" y="121578"/>
                    <a:pt x="1556544" y="120316"/>
                    <a:pt x="1570006" y="123682"/>
                  </a:cubicBezTo>
                  <a:cubicBezTo>
                    <a:pt x="1578420" y="115268"/>
                    <a:pt x="1588096" y="109378"/>
                    <a:pt x="1599033" y="106013"/>
                  </a:cubicBezTo>
                  <a:cubicBezTo>
                    <a:pt x="1609971" y="102647"/>
                    <a:pt x="1620489" y="100965"/>
                    <a:pt x="1630585" y="100965"/>
                  </a:cubicBezTo>
                  <a:cubicBezTo>
                    <a:pt x="1628902" y="106013"/>
                    <a:pt x="1624696" y="109378"/>
                    <a:pt x="1617964" y="111061"/>
                  </a:cubicBezTo>
                  <a:cubicBezTo>
                    <a:pt x="1611233" y="112744"/>
                    <a:pt x="1604503" y="114427"/>
                    <a:pt x="1597771" y="116109"/>
                  </a:cubicBezTo>
                  <a:cubicBezTo>
                    <a:pt x="1591040" y="117792"/>
                    <a:pt x="1585151" y="119475"/>
                    <a:pt x="1580102" y="121158"/>
                  </a:cubicBezTo>
                  <a:cubicBezTo>
                    <a:pt x="1575054" y="122840"/>
                    <a:pt x="1572530" y="127047"/>
                    <a:pt x="1572530" y="133778"/>
                  </a:cubicBezTo>
                  <a:cubicBezTo>
                    <a:pt x="1574213" y="128730"/>
                    <a:pt x="1578420" y="126206"/>
                    <a:pt x="1585151" y="126206"/>
                  </a:cubicBezTo>
                  <a:cubicBezTo>
                    <a:pt x="1603661" y="127889"/>
                    <a:pt x="1618806" y="123682"/>
                    <a:pt x="1630585" y="113585"/>
                  </a:cubicBezTo>
                  <a:cubicBezTo>
                    <a:pt x="1642364" y="103489"/>
                    <a:pt x="1654985" y="102647"/>
                    <a:pt x="1668447" y="111061"/>
                  </a:cubicBezTo>
                  <a:cubicBezTo>
                    <a:pt x="1668447" y="104330"/>
                    <a:pt x="1670130" y="100965"/>
                    <a:pt x="1673495" y="100965"/>
                  </a:cubicBezTo>
                  <a:cubicBezTo>
                    <a:pt x="1676861" y="100965"/>
                    <a:pt x="1679385" y="99282"/>
                    <a:pt x="1681068" y="95916"/>
                  </a:cubicBezTo>
                  <a:cubicBezTo>
                    <a:pt x="1670130" y="93392"/>
                    <a:pt x="1660454" y="91920"/>
                    <a:pt x="1652040" y="91499"/>
                  </a:cubicBezTo>
                  <a:close/>
                  <a:moveTo>
                    <a:pt x="2575870" y="90868"/>
                  </a:moveTo>
                  <a:cubicBezTo>
                    <a:pt x="2583442" y="90868"/>
                    <a:pt x="2586387" y="93392"/>
                    <a:pt x="2584704" y="98440"/>
                  </a:cubicBezTo>
                  <a:cubicBezTo>
                    <a:pt x="2577973" y="96758"/>
                    <a:pt x="2572083" y="96758"/>
                    <a:pt x="2567035" y="98440"/>
                  </a:cubicBezTo>
                  <a:cubicBezTo>
                    <a:pt x="2565353" y="93392"/>
                    <a:pt x="2568297" y="90868"/>
                    <a:pt x="2575870" y="90868"/>
                  </a:cubicBezTo>
                  <a:close/>
                  <a:moveTo>
                    <a:pt x="1893094" y="90363"/>
                  </a:moveTo>
                  <a:lnTo>
                    <a:pt x="1893094" y="90868"/>
                  </a:lnTo>
                  <a:lnTo>
                    <a:pt x="1892778" y="90868"/>
                  </a:lnTo>
                  <a:close/>
                  <a:moveTo>
                    <a:pt x="2507718" y="90237"/>
                  </a:moveTo>
                  <a:cubicBezTo>
                    <a:pt x="2508560" y="89816"/>
                    <a:pt x="2508980" y="90027"/>
                    <a:pt x="2508980" y="90868"/>
                  </a:cubicBezTo>
                  <a:cubicBezTo>
                    <a:pt x="2505615" y="90868"/>
                    <a:pt x="2503932" y="91709"/>
                    <a:pt x="2503932" y="93392"/>
                  </a:cubicBezTo>
                  <a:cubicBezTo>
                    <a:pt x="2505615" y="91709"/>
                    <a:pt x="2506877" y="90658"/>
                    <a:pt x="2507718" y="90237"/>
                  </a:cubicBezTo>
                  <a:close/>
                  <a:moveTo>
                    <a:pt x="2481215" y="89606"/>
                  </a:moveTo>
                  <a:cubicBezTo>
                    <a:pt x="2486263" y="88765"/>
                    <a:pt x="2489629" y="90027"/>
                    <a:pt x="2491312" y="93392"/>
                  </a:cubicBezTo>
                  <a:cubicBezTo>
                    <a:pt x="2489629" y="96758"/>
                    <a:pt x="2487105" y="98020"/>
                    <a:pt x="2483739" y="97178"/>
                  </a:cubicBezTo>
                  <a:cubicBezTo>
                    <a:pt x="2480374" y="96337"/>
                    <a:pt x="2477008" y="95916"/>
                    <a:pt x="2473643" y="95916"/>
                  </a:cubicBezTo>
                  <a:cubicBezTo>
                    <a:pt x="2473643" y="92551"/>
                    <a:pt x="2476167" y="90447"/>
                    <a:pt x="2481215" y="89606"/>
                  </a:cubicBezTo>
                  <a:close/>
                  <a:moveTo>
                    <a:pt x="1951149" y="88344"/>
                  </a:moveTo>
                  <a:lnTo>
                    <a:pt x="1958721" y="88344"/>
                  </a:lnTo>
                  <a:cubicBezTo>
                    <a:pt x="1957038" y="88344"/>
                    <a:pt x="1956197" y="90868"/>
                    <a:pt x="1956197" y="95916"/>
                  </a:cubicBezTo>
                  <a:cubicBezTo>
                    <a:pt x="1954514" y="94234"/>
                    <a:pt x="1952832" y="93392"/>
                    <a:pt x="1951149" y="93392"/>
                  </a:cubicBezTo>
                  <a:close/>
                  <a:moveTo>
                    <a:pt x="2631400" y="87713"/>
                  </a:moveTo>
                  <a:cubicBezTo>
                    <a:pt x="2632242" y="87292"/>
                    <a:pt x="2632663" y="87503"/>
                    <a:pt x="2632663" y="88344"/>
                  </a:cubicBezTo>
                  <a:cubicBezTo>
                    <a:pt x="2629297" y="88344"/>
                    <a:pt x="2627614" y="89185"/>
                    <a:pt x="2627614" y="90868"/>
                  </a:cubicBezTo>
                  <a:cubicBezTo>
                    <a:pt x="2629297" y="89185"/>
                    <a:pt x="2630559" y="88134"/>
                    <a:pt x="2631400" y="87713"/>
                  </a:cubicBezTo>
                  <a:close/>
                  <a:moveTo>
                    <a:pt x="2108907" y="87713"/>
                  </a:moveTo>
                  <a:cubicBezTo>
                    <a:pt x="2109748" y="87292"/>
                    <a:pt x="2110169" y="87503"/>
                    <a:pt x="2110169" y="88344"/>
                  </a:cubicBezTo>
                  <a:cubicBezTo>
                    <a:pt x="2106803" y="88344"/>
                    <a:pt x="2105120" y="89185"/>
                    <a:pt x="2105120" y="90868"/>
                  </a:cubicBezTo>
                  <a:cubicBezTo>
                    <a:pt x="2106803" y="89185"/>
                    <a:pt x="2108065" y="88134"/>
                    <a:pt x="2108907" y="87713"/>
                  </a:cubicBezTo>
                  <a:close/>
                  <a:moveTo>
                    <a:pt x="2052429" y="87397"/>
                  </a:moveTo>
                  <a:cubicBezTo>
                    <a:pt x="2053902" y="87187"/>
                    <a:pt x="2055479" y="87503"/>
                    <a:pt x="2057162" y="88344"/>
                  </a:cubicBezTo>
                  <a:cubicBezTo>
                    <a:pt x="2052114" y="96758"/>
                    <a:pt x="2046224" y="99282"/>
                    <a:pt x="2039493" y="95916"/>
                  </a:cubicBezTo>
                  <a:cubicBezTo>
                    <a:pt x="2042859" y="94234"/>
                    <a:pt x="2045804" y="92130"/>
                    <a:pt x="2048328" y="89606"/>
                  </a:cubicBezTo>
                  <a:cubicBezTo>
                    <a:pt x="2049590" y="88344"/>
                    <a:pt x="2050957" y="87608"/>
                    <a:pt x="2052429" y="87397"/>
                  </a:cubicBezTo>
                  <a:close/>
                  <a:moveTo>
                    <a:pt x="2200406" y="87082"/>
                  </a:moveTo>
                  <a:cubicBezTo>
                    <a:pt x="2200827" y="87082"/>
                    <a:pt x="2201037" y="88344"/>
                    <a:pt x="2201037" y="90868"/>
                  </a:cubicBezTo>
                  <a:cubicBezTo>
                    <a:pt x="2201037" y="95916"/>
                    <a:pt x="2200196" y="95916"/>
                    <a:pt x="2198513" y="90868"/>
                  </a:cubicBezTo>
                  <a:cubicBezTo>
                    <a:pt x="2199354" y="88344"/>
                    <a:pt x="2199986" y="87082"/>
                    <a:pt x="2200406" y="87082"/>
                  </a:cubicBezTo>
                  <a:close/>
                  <a:moveTo>
                    <a:pt x="2615309" y="86924"/>
                  </a:moveTo>
                  <a:cubicBezTo>
                    <a:pt x="2619726" y="86609"/>
                    <a:pt x="2621304" y="89606"/>
                    <a:pt x="2620042" y="95916"/>
                  </a:cubicBezTo>
                  <a:cubicBezTo>
                    <a:pt x="2613311" y="95916"/>
                    <a:pt x="2609945" y="93392"/>
                    <a:pt x="2609945" y="88344"/>
                  </a:cubicBezTo>
                  <a:cubicBezTo>
                    <a:pt x="2612049" y="87503"/>
                    <a:pt x="2613837" y="87029"/>
                    <a:pt x="2615309" y="86924"/>
                  </a:cubicBezTo>
                  <a:close/>
                  <a:moveTo>
                    <a:pt x="2439567" y="86766"/>
                  </a:moveTo>
                  <a:cubicBezTo>
                    <a:pt x="2440408" y="86556"/>
                    <a:pt x="2440829" y="87503"/>
                    <a:pt x="2440829" y="89606"/>
                  </a:cubicBezTo>
                  <a:cubicBezTo>
                    <a:pt x="2440829" y="93813"/>
                    <a:pt x="2439146" y="94234"/>
                    <a:pt x="2435781" y="90868"/>
                  </a:cubicBezTo>
                  <a:cubicBezTo>
                    <a:pt x="2437463" y="88344"/>
                    <a:pt x="2438726" y="86977"/>
                    <a:pt x="2439567" y="86766"/>
                  </a:cubicBezTo>
                  <a:close/>
                  <a:moveTo>
                    <a:pt x="1461469" y="85820"/>
                  </a:moveTo>
                  <a:lnTo>
                    <a:pt x="1466517" y="85820"/>
                  </a:lnTo>
                  <a:cubicBezTo>
                    <a:pt x="1466517" y="87503"/>
                    <a:pt x="1463993" y="89185"/>
                    <a:pt x="1458944" y="90868"/>
                  </a:cubicBezTo>
                  <a:cubicBezTo>
                    <a:pt x="1458944" y="89185"/>
                    <a:pt x="1459365" y="88344"/>
                    <a:pt x="1460207" y="88344"/>
                  </a:cubicBezTo>
                  <a:cubicBezTo>
                    <a:pt x="1461048" y="88344"/>
                    <a:pt x="1461469" y="87503"/>
                    <a:pt x="1461469" y="85820"/>
                  </a:cubicBezTo>
                  <a:close/>
                  <a:moveTo>
                    <a:pt x="3263694" y="84558"/>
                  </a:moveTo>
                  <a:cubicBezTo>
                    <a:pt x="3253597" y="85399"/>
                    <a:pt x="3244342" y="89185"/>
                    <a:pt x="3235928" y="95916"/>
                  </a:cubicBezTo>
                  <a:cubicBezTo>
                    <a:pt x="3244342" y="94234"/>
                    <a:pt x="3252756" y="95075"/>
                    <a:pt x="3261170" y="98440"/>
                  </a:cubicBezTo>
                  <a:cubicBezTo>
                    <a:pt x="3261170" y="95075"/>
                    <a:pt x="3262852" y="93392"/>
                    <a:pt x="3266218" y="93392"/>
                  </a:cubicBezTo>
                  <a:cubicBezTo>
                    <a:pt x="3269584" y="93392"/>
                    <a:pt x="3272108" y="92551"/>
                    <a:pt x="3273790" y="90868"/>
                  </a:cubicBezTo>
                  <a:cubicBezTo>
                    <a:pt x="3277156" y="92551"/>
                    <a:pt x="3281363" y="93813"/>
                    <a:pt x="3286411" y="94654"/>
                  </a:cubicBezTo>
                  <a:cubicBezTo>
                    <a:pt x="3291459" y="95496"/>
                    <a:pt x="3294825" y="97599"/>
                    <a:pt x="3296508" y="100965"/>
                  </a:cubicBezTo>
                  <a:cubicBezTo>
                    <a:pt x="3304921" y="97599"/>
                    <a:pt x="3316280" y="98440"/>
                    <a:pt x="3330583" y="103489"/>
                  </a:cubicBezTo>
                  <a:cubicBezTo>
                    <a:pt x="3344886" y="108537"/>
                    <a:pt x="3353721" y="107696"/>
                    <a:pt x="3357086" y="100965"/>
                  </a:cubicBezTo>
                  <a:cubicBezTo>
                    <a:pt x="3348673" y="99282"/>
                    <a:pt x="3339417" y="97178"/>
                    <a:pt x="3329321" y="94654"/>
                  </a:cubicBezTo>
                  <a:cubicBezTo>
                    <a:pt x="3319224" y="92130"/>
                    <a:pt x="3308286" y="89606"/>
                    <a:pt x="3296508" y="87082"/>
                  </a:cubicBezTo>
                  <a:cubicBezTo>
                    <a:pt x="3284728" y="84558"/>
                    <a:pt x="3273790" y="83717"/>
                    <a:pt x="3263694" y="84558"/>
                  </a:cubicBezTo>
                  <a:close/>
                  <a:moveTo>
                    <a:pt x="2907792" y="83296"/>
                  </a:moveTo>
                  <a:lnTo>
                    <a:pt x="2912841" y="83296"/>
                  </a:lnTo>
                  <a:lnTo>
                    <a:pt x="2912841" y="88344"/>
                  </a:lnTo>
                  <a:lnTo>
                    <a:pt x="2907792" y="88344"/>
                  </a:lnTo>
                  <a:close/>
                  <a:moveTo>
                    <a:pt x="2519077" y="83296"/>
                  </a:moveTo>
                  <a:lnTo>
                    <a:pt x="2524125" y="83296"/>
                  </a:lnTo>
                  <a:cubicBezTo>
                    <a:pt x="2524125" y="84979"/>
                    <a:pt x="2521601" y="86661"/>
                    <a:pt x="2516553" y="88344"/>
                  </a:cubicBezTo>
                  <a:cubicBezTo>
                    <a:pt x="2516553" y="86661"/>
                    <a:pt x="2516973" y="85820"/>
                    <a:pt x="2517815" y="85820"/>
                  </a:cubicBezTo>
                  <a:cubicBezTo>
                    <a:pt x="2518656" y="85820"/>
                    <a:pt x="2519077" y="84979"/>
                    <a:pt x="2519077" y="83296"/>
                  </a:cubicBezTo>
                  <a:close/>
                  <a:moveTo>
                    <a:pt x="2410540" y="83296"/>
                  </a:moveTo>
                  <a:cubicBezTo>
                    <a:pt x="2413064" y="82454"/>
                    <a:pt x="2414957" y="82454"/>
                    <a:pt x="2416219" y="83296"/>
                  </a:cubicBezTo>
                  <a:cubicBezTo>
                    <a:pt x="2417481" y="84137"/>
                    <a:pt x="2418112" y="85820"/>
                    <a:pt x="2418112" y="88344"/>
                  </a:cubicBezTo>
                  <a:lnTo>
                    <a:pt x="2410540" y="88344"/>
                  </a:lnTo>
                  <a:close/>
                  <a:moveTo>
                    <a:pt x="2100072" y="83296"/>
                  </a:moveTo>
                  <a:cubicBezTo>
                    <a:pt x="2096707" y="86661"/>
                    <a:pt x="2092079" y="89606"/>
                    <a:pt x="2086190" y="92130"/>
                  </a:cubicBezTo>
                  <a:cubicBezTo>
                    <a:pt x="2080300" y="94654"/>
                    <a:pt x="2075672" y="95916"/>
                    <a:pt x="2072307" y="95916"/>
                  </a:cubicBezTo>
                  <a:cubicBezTo>
                    <a:pt x="2075672" y="92551"/>
                    <a:pt x="2079879" y="90027"/>
                    <a:pt x="2084927" y="88344"/>
                  </a:cubicBezTo>
                  <a:cubicBezTo>
                    <a:pt x="2089976" y="86661"/>
                    <a:pt x="2095024" y="84979"/>
                    <a:pt x="2100072" y="83296"/>
                  </a:cubicBezTo>
                  <a:close/>
                  <a:moveTo>
                    <a:pt x="2316358" y="82586"/>
                  </a:moveTo>
                  <a:cubicBezTo>
                    <a:pt x="2324877" y="81797"/>
                    <a:pt x="2331030" y="84558"/>
                    <a:pt x="2334816" y="90868"/>
                  </a:cubicBezTo>
                  <a:cubicBezTo>
                    <a:pt x="2323036" y="92551"/>
                    <a:pt x="2313361" y="93392"/>
                    <a:pt x="2305788" y="93392"/>
                  </a:cubicBezTo>
                  <a:cubicBezTo>
                    <a:pt x="2298216" y="93392"/>
                    <a:pt x="2287699" y="94234"/>
                    <a:pt x="2274237" y="95916"/>
                  </a:cubicBezTo>
                  <a:cubicBezTo>
                    <a:pt x="2282651" y="92551"/>
                    <a:pt x="2293589" y="88765"/>
                    <a:pt x="2307050" y="84558"/>
                  </a:cubicBezTo>
                  <a:cubicBezTo>
                    <a:pt x="2310416" y="83506"/>
                    <a:pt x="2313518" y="82849"/>
                    <a:pt x="2316358" y="82586"/>
                  </a:cubicBezTo>
                  <a:close/>
                  <a:moveTo>
                    <a:pt x="3580472" y="82034"/>
                  </a:moveTo>
                  <a:cubicBezTo>
                    <a:pt x="3584678" y="82875"/>
                    <a:pt x="3585099" y="84979"/>
                    <a:pt x="3581733" y="88344"/>
                  </a:cubicBezTo>
                  <a:cubicBezTo>
                    <a:pt x="3581733" y="86661"/>
                    <a:pt x="3580472" y="85399"/>
                    <a:pt x="3577947" y="84558"/>
                  </a:cubicBezTo>
                  <a:cubicBezTo>
                    <a:pt x="3575423" y="83717"/>
                    <a:pt x="3574161" y="84137"/>
                    <a:pt x="3574161" y="85820"/>
                  </a:cubicBezTo>
                  <a:cubicBezTo>
                    <a:pt x="3574161" y="82454"/>
                    <a:pt x="3576265" y="81192"/>
                    <a:pt x="3580472" y="82034"/>
                  </a:cubicBezTo>
                  <a:close/>
                  <a:moveTo>
                    <a:pt x="1922752" y="82034"/>
                  </a:moveTo>
                  <a:cubicBezTo>
                    <a:pt x="1923173" y="82034"/>
                    <a:pt x="1923383" y="83296"/>
                    <a:pt x="1923383" y="85820"/>
                  </a:cubicBezTo>
                  <a:cubicBezTo>
                    <a:pt x="1923383" y="90868"/>
                    <a:pt x="1922542" y="90868"/>
                    <a:pt x="1920859" y="85820"/>
                  </a:cubicBezTo>
                  <a:cubicBezTo>
                    <a:pt x="1921701" y="83296"/>
                    <a:pt x="1922332" y="82034"/>
                    <a:pt x="1922752" y="82034"/>
                  </a:cubicBezTo>
                  <a:close/>
                  <a:moveTo>
                    <a:pt x="3008757" y="80772"/>
                  </a:moveTo>
                  <a:cubicBezTo>
                    <a:pt x="3007075" y="87503"/>
                    <a:pt x="3007916" y="89185"/>
                    <a:pt x="3011281" y="85820"/>
                  </a:cubicBezTo>
                  <a:cubicBezTo>
                    <a:pt x="3014647" y="82454"/>
                    <a:pt x="3013805" y="80772"/>
                    <a:pt x="3008757" y="80772"/>
                  </a:cubicBezTo>
                  <a:close/>
                  <a:moveTo>
                    <a:pt x="2067259" y="80772"/>
                  </a:moveTo>
                  <a:cubicBezTo>
                    <a:pt x="2070624" y="79089"/>
                    <a:pt x="2072307" y="80772"/>
                    <a:pt x="2072307" y="85820"/>
                  </a:cubicBezTo>
                  <a:cubicBezTo>
                    <a:pt x="2070624" y="84137"/>
                    <a:pt x="2069783" y="84979"/>
                    <a:pt x="2069783" y="88344"/>
                  </a:cubicBezTo>
                  <a:cubicBezTo>
                    <a:pt x="2068100" y="86661"/>
                    <a:pt x="2067259" y="84137"/>
                    <a:pt x="2067259" y="80772"/>
                  </a:cubicBezTo>
                  <a:close/>
                  <a:moveTo>
                    <a:pt x="2762655" y="79194"/>
                  </a:moveTo>
                  <a:cubicBezTo>
                    <a:pt x="2763496" y="78984"/>
                    <a:pt x="2763917" y="79930"/>
                    <a:pt x="2763917" y="82034"/>
                  </a:cubicBezTo>
                  <a:cubicBezTo>
                    <a:pt x="2763917" y="86241"/>
                    <a:pt x="2762234" y="86661"/>
                    <a:pt x="2758869" y="83296"/>
                  </a:cubicBezTo>
                  <a:cubicBezTo>
                    <a:pt x="2760552" y="80772"/>
                    <a:pt x="2761814" y="79404"/>
                    <a:pt x="2762655" y="79194"/>
                  </a:cubicBezTo>
                  <a:close/>
                  <a:moveTo>
                    <a:pt x="2753505" y="79194"/>
                  </a:moveTo>
                  <a:cubicBezTo>
                    <a:pt x="2754136" y="78984"/>
                    <a:pt x="2754662" y="79930"/>
                    <a:pt x="2755083" y="82034"/>
                  </a:cubicBezTo>
                  <a:cubicBezTo>
                    <a:pt x="2755924" y="86241"/>
                    <a:pt x="2754662" y="86661"/>
                    <a:pt x="2751296" y="83296"/>
                  </a:cubicBezTo>
                  <a:cubicBezTo>
                    <a:pt x="2752138" y="80772"/>
                    <a:pt x="2752874" y="79404"/>
                    <a:pt x="2753505" y="79194"/>
                  </a:cubicBezTo>
                  <a:close/>
                  <a:moveTo>
                    <a:pt x="2352485" y="78248"/>
                  </a:moveTo>
                  <a:cubicBezTo>
                    <a:pt x="2360898" y="79930"/>
                    <a:pt x="2361319" y="83296"/>
                    <a:pt x="2353747" y="88344"/>
                  </a:cubicBezTo>
                  <a:cubicBezTo>
                    <a:pt x="2346174" y="93392"/>
                    <a:pt x="2340705" y="94234"/>
                    <a:pt x="2337340" y="90868"/>
                  </a:cubicBezTo>
                  <a:cubicBezTo>
                    <a:pt x="2340705" y="87503"/>
                    <a:pt x="2344492" y="85399"/>
                    <a:pt x="2348699" y="84558"/>
                  </a:cubicBezTo>
                  <a:cubicBezTo>
                    <a:pt x="2352905" y="83717"/>
                    <a:pt x="2354167" y="81613"/>
                    <a:pt x="2352485" y="78248"/>
                  </a:cubicBezTo>
                  <a:close/>
                  <a:moveTo>
                    <a:pt x="1345359" y="78248"/>
                  </a:moveTo>
                  <a:lnTo>
                    <a:pt x="1355455" y="78248"/>
                  </a:lnTo>
                  <a:cubicBezTo>
                    <a:pt x="1357138" y="81613"/>
                    <a:pt x="1355455" y="83296"/>
                    <a:pt x="1350407" y="83296"/>
                  </a:cubicBezTo>
                  <a:cubicBezTo>
                    <a:pt x="1345359" y="83296"/>
                    <a:pt x="1343676" y="81613"/>
                    <a:pt x="1345359" y="78248"/>
                  </a:cubicBezTo>
                  <a:close/>
                  <a:moveTo>
                    <a:pt x="2366367" y="77616"/>
                  </a:moveTo>
                  <a:cubicBezTo>
                    <a:pt x="2367209" y="77196"/>
                    <a:pt x="2367629" y="77406"/>
                    <a:pt x="2367629" y="78248"/>
                  </a:cubicBezTo>
                  <a:cubicBezTo>
                    <a:pt x="2364264" y="78248"/>
                    <a:pt x="2362581" y="79089"/>
                    <a:pt x="2362581" y="80772"/>
                  </a:cubicBezTo>
                  <a:cubicBezTo>
                    <a:pt x="2364264" y="79089"/>
                    <a:pt x="2365526" y="78037"/>
                    <a:pt x="2366367" y="77616"/>
                  </a:cubicBezTo>
                  <a:close/>
                  <a:moveTo>
                    <a:pt x="2834277" y="76670"/>
                  </a:moveTo>
                  <a:cubicBezTo>
                    <a:pt x="2834908" y="76460"/>
                    <a:pt x="2835434" y="77406"/>
                    <a:pt x="2835855" y="79510"/>
                  </a:cubicBezTo>
                  <a:cubicBezTo>
                    <a:pt x="2836696" y="83717"/>
                    <a:pt x="2835434" y="84137"/>
                    <a:pt x="2832068" y="80772"/>
                  </a:cubicBezTo>
                  <a:cubicBezTo>
                    <a:pt x="2832910" y="78248"/>
                    <a:pt x="2833646" y="76880"/>
                    <a:pt x="2834277" y="76670"/>
                  </a:cubicBezTo>
                  <a:close/>
                  <a:moveTo>
                    <a:pt x="1498069" y="75723"/>
                  </a:moveTo>
                  <a:cubicBezTo>
                    <a:pt x="1498910" y="75723"/>
                    <a:pt x="1500172" y="76565"/>
                    <a:pt x="1501855" y="78248"/>
                  </a:cubicBezTo>
                  <a:cubicBezTo>
                    <a:pt x="1498489" y="81613"/>
                    <a:pt x="1496806" y="81613"/>
                    <a:pt x="1496806" y="78248"/>
                  </a:cubicBezTo>
                  <a:cubicBezTo>
                    <a:pt x="1496806" y="76565"/>
                    <a:pt x="1497227" y="75723"/>
                    <a:pt x="1498069" y="75723"/>
                  </a:cubicBezTo>
                  <a:close/>
                  <a:moveTo>
                    <a:pt x="1951149" y="73199"/>
                  </a:moveTo>
                  <a:lnTo>
                    <a:pt x="1956197" y="73199"/>
                  </a:lnTo>
                  <a:cubicBezTo>
                    <a:pt x="1956197" y="74882"/>
                    <a:pt x="1953673" y="76565"/>
                    <a:pt x="1948625" y="78248"/>
                  </a:cubicBezTo>
                  <a:cubicBezTo>
                    <a:pt x="1948625" y="76565"/>
                    <a:pt x="1949045" y="75723"/>
                    <a:pt x="1949887" y="75723"/>
                  </a:cubicBezTo>
                  <a:cubicBezTo>
                    <a:pt x="1950728" y="75723"/>
                    <a:pt x="1951149" y="74882"/>
                    <a:pt x="1951149" y="73199"/>
                  </a:cubicBezTo>
                  <a:close/>
                  <a:moveTo>
                    <a:pt x="1363659" y="72568"/>
                  </a:moveTo>
                  <a:cubicBezTo>
                    <a:pt x="1364921" y="72989"/>
                    <a:pt x="1366393" y="74041"/>
                    <a:pt x="1368076" y="75723"/>
                  </a:cubicBezTo>
                  <a:cubicBezTo>
                    <a:pt x="1368076" y="77406"/>
                    <a:pt x="1365973" y="78248"/>
                    <a:pt x="1361766" y="78248"/>
                  </a:cubicBezTo>
                  <a:cubicBezTo>
                    <a:pt x="1357559" y="78248"/>
                    <a:pt x="1357138" y="76565"/>
                    <a:pt x="1360504" y="73199"/>
                  </a:cubicBezTo>
                  <a:cubicBezTo>
                    <a:pt x="1361345" y="72358"/>
                    <a:pt x="1362397" y="72148"/>
                    <a:pt x="1363659" y="72568"/>
                  </a:cubicBezTo>
                  <a:close/>
                  <a:moveTo>
                    <a:pt x="2536746" y="68151"/>
                  </a:moveTo>
                  <a:cubicBezTo>
                    <a:pt x="2540111" y="68151"/>
                    <a:pt x="2541373" y="68992"/>
                    <a:pt x="2540532" y="70675"/>
                  </a:cubicBezTo>
                  <a:cubicBezTo>
                    <a:pt x="2539690" y="72358"/>
                    <a:pt x="2537587" y="73199"/>
                    <a:pt x="2534222" y="73199"/>
                  </a:cubicBezTo>
                  <a:cubicBezTo>
                    <a:pt x="2535904" y="69834"/>
                    <a:pt x="2536746" y="68151"/>
                    <a:pt x="2536746" y="68151"/>
                  </a:cubicBezTo>
                  <a:close/>
                  <a:moveTo>
                    <a:pt x="3119819" y="65627"/>
                  </a:moveTo>
                  <a:cubicBezTo>
                    <a:pt x="3116453" y="68992"/>
                    <a:pt x="3110984" y="69834"/>
                    <a:pt x="3103412" y="68151"/>
                  </a:cubicBezTo>
                  <a:cubicBezTo>
                    <a:pt x="3095840" y="66468"/>
                    <a:pt x="3092895" y="71517"/>
                    <a:pt x="3094577" y="83296"/>
                  </a:cubicBezTo>
                  <a:cubicBezTo>
                    <a:pt x="3099626" y="81613"/>
                    <a:pt x="3104253" y="79930"/>
                    <a:pt x="3108460" y="78248"/>
                  </a:cubicBezTo>
                  <a:cubicBezTo>
                    <a:pt x="3112667" y="76565"/>
                    <a:pt x="3118136" y="76565"/>
                    <a:pt x="3124867" y="78248"/>
                  </a:cubicBezTo>
                  <a:cubicBezTo>
                    <a:pt x="3124867" y="69834"/>
                    <a:pt x="3123184" y="65627"/>
                    <a:pt x="3119819" y="65627"/>
                  </a:cubicBezTo>
                  <a:close/>
                  <a:moveTo>
                    <a:pt x="1535457" y="64917"/>
                  </a:moveTo>
                  <a:cubicBezTo>
                    <a:pt x="1540821" y="64128"/>
                    <a:pt x="1544765" y="66889"/>
                    <a:pt x="1547289" y="73199"/>
                  </a:cubicBezTo>
                  <a:cubicBezTo>
                    <a:pt x="1538875" y="71517"/>
                    <a:pt x="1532985" y="72779"/>
                    <a:pt x="1529620" y="76985"/>
                  </a:cubicBezTo>
                  <a:cubicBezTo>
                    <a:pt x="1526255" y="81192"/>
                    <a:pt x="1520365" y="82454"/>
                    <a:pt x="1511951" y="80772"/>
                  </a:cubicBezTo>
                  <a:cubicBezTo>
                    <a:pt x="1515317" y="75723"/>
                    <a:pt x="1521206" y="71096"/>
                    <a:pt x="1529620" y="66889"/>
                  </a:cubicBezTo>
                  <a:cubicBezTo>
                    <a:pt x="1531723" y="65837"/>
                    <a:pt x="1533669" y="65180"/>
                    <a:pt x="1535457" y="64917"/>
                  </a:cubicBezTo>
                  <a:close/>
                  <a:moveTo>
                    <a:pt x="1645730" y="63103"/>
                  </a:moveTo>
                  <a:cubicBezTo>
                    <a:pt x="1652461" y="61420"/>
                    <a:pt x="1654985" y="63944"/>
                    <a:pt x="1653302" y="70675"/>
                  </a:cubicBezTo>
                  <a:cubicBezTo>
                    <a:pt x="1651619" y="67310"/>
                    <a:pt x="1649516" y="66048"/>
                    <a:pt x="1646992" y="66889"/>
                  </a:cubicBezTo>
                  <a:cubicBezTo>
                    <a:pt x="1644468" y="67730"/>
                    <a:pt x="1644047" y="66468"/>
                    <a:pt x="1645730" y="63103"/>
                  </a:cubicBezTo>
                  <a:close/>
                  <a:moveTo>
                    <a:pt x="1474089" y="63103"/>
                  </a:moveTo>
                  <a:cubicBezTo>
                    <a:pt x="1467358" y="71517"/>
                    <a:pt x="1457262" y="74461"/>
                    <a:pt x="1443800" y="71937"/>
                  </a:cubicBezTo>
                  <a:cubicBezTo>
                    <a:pt x="1430338" y="69413"/>
                    <a:pt x="1416876" y="71517"/>
                    <a:pt x="1403414" y="78248"/>
                  </a:cubicBezTo>
                  <a:cubicBezTo>
                    <a:pt x="1411827" y="68151"/>
                    <a:pt x="1423186" y="63944"/>
                    <a:pt x="1437489" y="65627"/>
                  </a:cubicBezTo>
                  <a:cubicBezTo>
                    <a:pt x="1451793" y="67310"/>
                    <a:pt x="1463993" y="66468"/>
                    <a:pt x="1474089" y="63103"/>
                  </a:cubicBezTo>
                  <a:close/>
                  <a:moveTo>
                    <a:pt x="1403414" y="63103"/>
                  </a:moveTo>
                  <a:lnTo>
                    <a:pt x="1408462" y="63103"/>
                  </a:lnTo>
                  <a:lnTo>
                    <a:pt x="1408462" y="68151"/>
                  </a:lnTo>
                  <a:lnTo>
                    <a:pt x="1403414" y="68151"/>
                  </a:lnTo>
                  <a:close/>
                  <a:moveTo>
                    <a:pt x="2077355" y="60579"/>
                  </a:moveTo>
                  <a:cubicBezTo>
                    <a:pt x="2072307" y="70675"/>
                    <a:pt x="2063472" y="76985"/>
                    <a:pt x="2050852" y="79510"/>
                  </a:cubicBezTo>
                  <a:cubicBezTo>
                    <a:pt x="2038231" y="82034"/>
                    <a:pt x="2026873" y="85820"/>
                    <a:pt x="2016776" y="90868"/>
                  </a:cubicBezTo>
                  <a:cubicBezTo>
                    <a:pt x="2018459" y="82454"/>
                    <a:pt x="2026873" y="76565"/>
                    <a:pt x="2042017" y="73199"/>
                  </a:cubicBezTo>
                  <a:cubicBezTo>
                    <a:pt x="2057162" y="69834"/>
                    <a:pt x="2068941" y="65627"/>
                    <a:pt x="2077355" y="60579"/>
                  </a:cubicBezTo>
                  <a:close/>
                  <a:moveTo>
                    <a:pt x="2083665" y="59948"/>
                  </a:moveTo>
                  <a:cubicBezTo>
                    <a:pt x="2084507" y="59527"/>
                    <a:pt x="2084927" y="59737"/>
                    <a:pt x="2084927" y="60579"/>
                  </a:cubicBezTo>
                  <a:cubicBezTo>
                    <a:pt x="2081562" y="60579"/>
                    <a:pt x="2079879" y="61420"/>
                    <a:pt x="2079879" y="63103"/>
                  </a:cubicBezTo>
                  <a:cubicBezTo>
                    <a:pt x="2081562" y="61420"/>
                    <a:pt x="2082824" y="60368"/>
                    <a:pt x="2083665" y="59948"/>
                  </a:cubicBezTo>
                  <a:close/>
                  <a:moveTo>
                    <a:pt x="1919597" y="59317"/>
                  </a:moveTo>
                  <a:cubicBezTo>
                    <a:pt x="1915390" y="58475"/>
                    <a:pt x="1912446" y="59737"/>
                    <a:pt x="1910763" y="63103"/>
                  </a:cubicBezTo>
                  <a:cubicBezTo>
                    <a:pt x="1919177" y="66468"/>
                    <a:pt x="1925908" y="65627"/>
                    <a:pt x="1930956" y="60579"/>
                  </a:cubicBezTo>
                  <a:cubicBezTo>
                    <a:pt x="1927591" y="60579"/>
                    <a:pt x="1923804" y="60158"/>
                    <a:pt x="1919597" y="59317"/>
                  </a:cubicBezTo>
                  <a:close/>
                  <a:moveTo>
                    <a:pt x="2433257" y="58055"/>
                  </a:moveTo>
                  <a:cubicBezTo>
                    <a:pt x="2429891" y="59737"/>
                    <a:pt x="2426105" y="60999"/>
                    <a:pt x="2421898" y="61841"/>
                  </a:cubicBezTo>
                  <a:cubicBezTo>
                    <a:pt x="2417691" y="62682"/>
                    <a:pt x="2414747" y="65627"/>
                    <a:pt x="2413064" y="70675"/>
                  </a:cubicBezTo>
                  <a:cubicBezTo>
                    <a:pt x="2416429" y="68992"/>
                    <a:pt x="2421057" y="68151"/>
                    <a:pt x="2426946" y="68151"/>
                  </a:cubicBezTo>
                  <a:cubicBezTo>
                    <a:pt x="2432836" y="68151"/>
                    <a:pt x="2434939" y="64786"/>
                    <a:pt x="2433257" y="58055"/>
                  </a:cubicBezTo>
                  <a:close/>
                  <a:moveTo>
                    <a:pt x="2153079" y="58055"/>
                  </a:moveTo>
                  <a:lnTo>
                    <a:pt x="2153079" y="70675"/>
                  </a:lnTo>
                  <a:cubicBezTo>
                    <a:pt x="2141300" y="65627"/>
                    <a:pt x="2128679" y="68151"/>
                    <a:pt x="2115217" y="78248"/>
                  </a:cubicBezTo>
                  <a:cubicBezTo>
                    <a:pt x="2110169" y="76565"/>
                    <a:pt x="2109327" y="74041"/>
                    <a:pt x="2112693" y="70675"/>
                  </a:cubicBezTo>
                  <a:cubicBezTo>
                    <a:pt x="2109327" y="70675"/>
                    <a:pt x="2104279" y="71937"/>
                    <a:pt x="2097548" y="74461"/>
                  </a:cubicBezTo>
                  <a:cubicBezTo>
                    <a:pt x="2090817" y="76985"/>
                    <a:pt x="2085769" y="76565"/>
                    <a:pt x="2082403" y="73199"/>
                  </a:cubicBezTo>
                  <a:cubicBezTo>
                    <a:pt x="2090817" y="66468"/>
                    <a:pt x="2101755" y="62682"/>
                    <a:pt x="2115217" y="61841"/>
                  </a:cubicBezTo>
                  <a:cubicBezTo>
                    <a:pt x="2128679" y="60999"/>
                    <a:pt x="2141300" y="59737"/>
                    <a:pt x="2153079" y="58055"/>
                  </a:cubicBezTo>
                  <a:close/>
                  <a:moveTo>
                    <a:pt x="2087452" y="58055"/>
                  </a:moveTo>
                  <a:cubicBezTo>
                    <a:pt x="2089134" y="58055"/>
                    <a:pt x="2090817" y="58475"/>
                    <a:pt x="2092500" y="59317"/>
                  </a:cubicBezTo>
                  <a:cubicBezTo>
                    <a:pt x="2094183" y="60158"/>
                    <a:pt x="2096707" y="60579"/>
                    <a:pt x="2100072" y="60579"/>
                  </a:cubicBezTo>
                  <a:cubicBezTo>
                    <a:pt x="2100072" y="62261"/>
                    <a:pt x="2097127" y="63103"/>
                    <a:pt x="2091238" y="63103"/>
                  </a:cubicBezTo>
                  <a:cubicBezTo>
                    <a:pt x="2085348" y="63103"/>
                    <a:pt x="2084086" y="61420"/>
                    <a:pt x="2087452" y="58055"/>
                  </a:cubicBezTo>
                  <a:close/>
                  <a:moveTo>
                    <a:pt x="1758053" y="57424"/>
                  </a:moveTo>
                  <a:cubicBezTo>
                    <a:pt x="1753847" y="57003"/>
                    <a:pt x="1749219" y="57213"/>
                    <a:pt x="1744171" y="58055"/>
                  </a:cubicBezTo>
                  <a:cubicBezTo>
                    <a:pt x="1734074" y="59737"/>
                    <a:pt x="1727343" y="63944"/>
                    <a:pt x="1723978" y="70675"/>
                  </a:cubicBezTo>
                  <a:cubicBezTo>
                    <a:pt x="1727343" y="67310"/>
                    <a:pt x="1729026" y="66889"/>
                    <a:pt x="1729026" y="69413"/>
                  </a:cubicBezTo>
                  <a:cubicBezTo>
                    <a:pt x="1729026" y="71937"/>
                    <a:pt x="1730709" y="74041"/>
                    <a:pt x="1734074" y="75723"/>
                  </a:cubicBezTo>
                  <a:cubicBezTo>
                    <a:pt x="1737440" y="68992"/>
                    <a:pt x="1743329" y="66048"/>
                    <a:pt x="1751743" y="66889"/>
                  </a:cubicBezTo>
                  <a:cubicBezTo>
                    <a:pt x="1760157" y="67730"/>
                    <a:pt x="1766046" y="65627"/>
                    <a:pt x="1769412" y="60579"/>
                  </a:cubicBezTo>
                  <a:cubicBezTo>
                    <a:pt x="1766046" y="58896"/>
                    <a:pt x="1762260" y="57844"/>
                    <a:pt x="1758053" y="57424"/>
                  </a:cubicBezTo>
                  <a:close/>
                  <a:moveTo>
                    <a:pt x="2467648" y="56792"/>
                  </a:moveTo>
                  <a:cubicBezTo>
                    <a:pt x="2465755" y="56792"/>
                    <a:pt x="2463546" y="57213"/>
                    <a:pt x="2461022" y="58055"/>
                  </a:cubicBezTo>
                  <a:cubicBezTo>
                    <a:pt x="2461022" y="61420"/>
                    <a:pt x="2464387" y="63523"/>
                    <a:pt x="2471119" y="64365"/>
                  </a:cubicBezTo>
                  <a:cubicBezTo>
                    <a:pt x="2477850" y="65206"/>
                    <a:pt x="2481215" y="63103"/>
                    <a:pt x="2481215" y="58055"/>
                  </a:cubicBezTo>
                  <a:cubicBezTo>
                    <a:pt x="2477850" y="59737"/>
                    <a:pt x="2474905" y="59737"/>
                    <a:pt x="2472381" y="58055"/>
                  </a:cubicBezTo>
                  <a:cubicBezTo>
                    <a:pt x="2471118" y="57213"/>
                    <a:pt x="2469541" y="56792"/>
                    <a:pt x="2467648" y="56792"/>
                  </a:cubicBezTo>
                  <a:close/>
                  <a:moveTo>
                    <a:pt x="1493809" y="56477"/>
                  </a:moveTo>
                  <a:cubicBezTo>
                    <a:pt x="1495387" y="56687"/>
                    <a:pt x="1497227" y="57213"/>
                    <a:pt x="1499331" y="58055"/>
                  </a:cubicBezTo>
                  <a:cubicBezTo>
                    <a:pt x="1499331" y="61420"/>
                    <a:pt x="1495124" y="63103"/>
                    <a:pt x="1486710" y="63103"/>
                  </a:cubicBezTo>
                  <a:cubicBezTo>
                    <a:pt x="1486710" y="58055"/>
                    <a:pt x="1489076" y="55846"/>
                    <a:pt x="1493809" y="56477"/>
                  </a:cubicBezTo>
                  <a:close/>
                  <a:moveTo>
                    <a:pt x="2342388" y="55531"/>
                  </a:moveTo>
                  <a:cubicBezTo>
                    <a:pt x="2345754" y="55531"/>
                    <a:pt x="2347436" y="58055"/>
                    <a:pt x="2347436" y="63103"/>
                  </a:cubicBezTo>
                  <a:cubicBezTo>
                    <a:pt x="2342388" y="63103"/>
                    <a:pt x="2339864" y="64786"/>
                    <a:pt x="2339864" y="68151"/>
                  </a:cubicBezTo>
                  <a:cubicBezTo>
                    <a:pt x="2336498" y="64786"/>
                    <a:pt x="2336498" y="62682"/>
                    <a:pt x="2339864" y="61841"/>
                  </a:cubicBezTo>
                  <a:cubicBezTo>
                    <a:pt x="2343229" y="60999"/>
                    <a:pt x="2344071" y="58896"/>
                    <a:pt x="2342388" y="55531"/>
                  </a:cubicBezTo>
                  <a:close/>
                  <a:moveTo>
                    <a:pt x="2271713" y="55531"/>
                  </a:moveTo>
                  <a:lnTo>
                    <a:pt x="2281809" y="55531"/>
                  </a:lnTo>
                  <a:cubicBezTo>
                    <a:pt x="2280126" y="55531"/>
                    <a:pt x="2279285" y="58055"/>
                    <a:pt x="2279285" y="63103"/>
                  </a:cubicBezTo>
                  <a:cubicBezTo>
                    <a:pt x="2277602" y="59737"/>
                    <a:pt x="2275499" y="58475"/>
                    <a:pt x="2272975" y="59317"/>
                  </a:cubicBezTo>
                  <a:cubicBezTo>
                    <a:pt x="2270450" y="60158"/>
                    <a:pt x="2270030" y="58896"/>
                    <a:pt x="2271713" y="55531"/>
                  </a:cubicBezTo>
                  <a:close/>
                  <a:moveTo>
                    <a:pt x="2243947" y="55531"/>
                  </a:moveTo>
                  <a:lnTo>
                    <a:pt x="2248996" y="55531"/>
                  </a:lnTo>
                  <a:lnTo>
                    <a:pt x="2248996" y="60579"/>
                  </a:lnTo>
                  <a:lnTo>
                    <a:pt x="2243947" y="60579"/>
                  </a:lnTo>
                  <a:close/>
                  <a:moveTo>
                    <a:pt x="1994059" y="55531"/>
                  </a:moveTo>
                  <a:cubicBezTo>
                    <a:pt x="1997424" y="55531"/>
                    <a:pt x="1997845" y="56372"/>
                    <a:pt x="1995321" y="58055"/>
                  </a:cubicBezTo>
                  <a:cubicBezTo>
                    <a:pt x="1992797" y="59737"/>
                    <a:pt x="1992376" y="62261"/>
                    <a:pt x="1994059" y="65627"/>
                  </a:cubicBezTo>
                  <a:cubicBezTo>
                    <a:pt x="1995742" y="68992"/>
                    <a:pt x="1997424" y="68992"/>
                    <a:pt x="1999107" y="65627"/>
                  </a:cubicBezTo>
                  <a:cubicBezTo>
                    <a:pt x="2000790" y="62261"/>
                    <a:pt x="2003314" y="62261"/>
                    <a:pt x="2006680" y="65627"/>
                  </a:cubicBezTo>
                  <a:cubicBezTo>
                    <a:pt x="2004997" y="70675"/>
                    <a:pt x="2002893" y="72779"/>
                    <a:pt x="2000369" y="71937"/>
                  </a:cubicBezTo>
                  <a:cubicBezTo>
                    <a:pt x="1997845" y="71096"/>
                    <a:pt x="1994059" y="72358"/>
                    <a:pt x="1989011" y="75723"/>
                  </a:cubicBezTo>
                  <a:cubicBezTo>
                    <a:pt x="1989011" y="72358"/>
                    <a:pt x="1987749" y="69834"/>
                    <a:pt x="1985224" y="68151"/>
                  </a:cubicBezTo>
                  <a:cubicBezTo>
                    <a:pt x="1982700" y="66468"/>
                    <a:pt x="1981438" y="63944"/>
                    <a:pt x="1981438" y="60579"/>
                  </a:cubicBezTo>
                  <a:cubicBezTo>
                    <a:pt x="1986486" y="60579"/>
                    <a:pt x="1990693" y="58896"/>
                    <a:pt x="1994059" y="55531"/>
                  </a:cubicBezTo>
                  <a:close/>
                  <a:moveTo>
                    <a:pt x="2169486" y="54268"/>
                  </a:moveTo>
                  <a:cubicBezTo>
                    <a:pt x="2172010" y="55110"/>
                    <a:pt x="2175796" y="55531"/>
                    <a:pt x="2180844" y="55531"/>
                  </a:cubicBezTo>
                  <a:cubicBezTo>
                    <a:pt x="2177479" y="60579"/>
                    <a:pt x="2177899" y="62682"/>
                    <a:pt x="2182106" y="61841"/>
                  </a:cubicBezTo>
                  <a:cubicBezTo>
                    <a:pt x="2186313" y="60999"/>
                    <a:pt x="2190099" y="62261"/>
                    <a:pt x="2193465" y="65627"/>
                  </a:cubicBezTo>
                  <a:cubicBezTo>
                    <a:pt x="2186734" y="63944"/>
                    <a:pt x="2181265" y="65206"/>
                    <a:pt x="2177058" y="69413"/>
                  </a:cubicBezTo>
                  <a:cubicBezTo>
                    <a:pt x="2172851" y="73620"/>
                    <a:pt x="2166541" y="75723"/>
                    <a:pt x="2158127" y="75723"/>
                  </a:cubicBezTo>
                  <a:cubicBezTo>
                    <a:pt x="2158127" y="67310"/>
                    <a:pt x="2160230" y="64365"/>
                    <a:pt x="2164437" y="66889"/>
                  </a:cubicBezTo>
                  <a:cubicBezTo>
                    <a:pt x="2168644" y="69413"/>
                    <a:pt x="2171589" y="69834"/>
                    <a:pt x="2173272" y="68151"/>
                  </a:cubicBezTo>
                  <a:cubicBezTo>
                    <a:pt x="2174955" y="63103"/>
                    <a:pt x="2173692" y="60579"/>
                    <a:pt x="2169486" y="60579"/>
                  </a:cubicBezTo>
                  <a:cubicBezTo>
                    <a:pt x="2165279" y="60579"/>
                    <a:pt x="2162334" y="59737"/>
                    <a:pt x="2160651" y="58055"/>
                  </a:cubicBezTo>
                  <a:cubicBezTo>
                    <a:pt x="2164017" y="54689"/>
                    <a:pt x="2166962" y="53427"/>
                    <a:pt x="2169486" y="54268"/>
                  </a:cubicBezTo>
                  <a:close/>
                  <a:moveTo>
                    <a:pt x="2223754" y="53006"/>
                  </a:moveTo>
                  <a:cubicBezTo>
                    <a:pt x="2223754" y="56372"/>
                    <a:pt x="2221230" y="58055"/>
                    <a:pt x="2216182" y="58055"/>
                  </a:cubicBezTo>
                  <a:cubicBezTo>
                    <a:pt x="2211134" y="58055"/>
                    <a:pt x="2206927" y="58896"/>
                    <a:pt x="2203561" y="60579"/>
                  </a:cubicBezTo>
                  <a:cubicBezTo>
                    <a:pt x="2208610" y="55531"/>
                    <a:pt x="2215341" y="53006"/>
                    <a:pt x="2223754" y="53006"/>
                  </a:cubicBezTo>
                  <a:close/>
                  <a:moveTo>
                    <a:pt x="2454712" y="51744"/>
                  </a:moveTo>
                  <a:cubicBezTo>
                    <a:pt x="2450505" y="50903"/>
                    <a:pt x="2448401" y="52165"/>
                    <a:pt x="2448401" y="55531"/>
                  </a:cubicBezTo>
                  <a:cubicBezTo>
                    <a:pt x="2450084" y="55531"/>
                    <a:pt x="2450925" y="56372"/>
                    <a:pt x="2450925" y="58055"/>
                  </a:cubicBezTo>
                  <a:lnTo>
                    <a:pt x="2455974" y="58055"/>
                  </a:lnTo>
                  <a:cubicBezTo>
                    <a:pt x="2459339" y="54689"/>
                    <a:pt x="2458919" y="52586"/>
                    <a:pt x="2454712" y="51744"/>
                  </a:cubicBezTo>
                  <a:close/>
                  <a:moveTo>
                    <a:pt x="2302633" y="51744"/>
                  </a:moveTo>
                  <a:cubicBezTo>
                    <a:pt x="2307261" y="51744"/>
                    <a:pt x="2312099" y="53006"/>
                    <a:pt x="2317147" y="55531"/>
                  </a:cubicBezTo>
                  <a:cubicBezTo>
                    <a:pt x="2312099" y="57213"/>
                    <a:pt x="2306209" y="58475"/>
                    <a:pt x="2299478" y="59317"/>
                  </a:cubicBezTo>
                  <a:cubicBezTo>
                    <a:pt x="2292747" y="60158"/>
                    <a:pt x="2289382" y="58896"/>
                    <a:pt x="2289382" y="55531"/>
                  </a:cubicBezTo>
                  <a:cubicBezTo>
                    <a:pt x="2293588" y="53006"/>
                    <a:pt x="2298005" y="51744"/>
                    <a:pt x="2302633" y="51744"/>
                  </a:cubicBezTo>
                  <a:close/>
                  <a:moveTo>
                    <a:pt x="1465886" y="51744"/>
                  </a:moveTo>
                  <a:cubicBezTo>
                    <a:pt x="1466307" y="51744"/>
                    <a:pt x="1466517" y="53006"/>
                    <a:pt x="1466517" y="55531"/>
                  </a:cubicBezTo>
                  <a:cubicBezTo>
                    <a:pt x="1466517" y="60579"/>
                    <a:pt x="1465676" y="60579"/>
                    <a:pt x="1463993" y="55531"/>
                  </a:cubicBezTo>
                  <a:cubicBezTo>
                    <a:pt x="1464834" y="53006"/>
                    <a:pt x="1465465" y="51744"/>
                    <a:pt x="1465886" y="51744"/>
                  </a:cubicBezTo>
                  <a:close/>
                  <a:moveTo>
                    <a:pt x="2373940" y="50482"/>
                  </a:moveTo>
                  <a:cubicBezTo>
                    <a:pt x="2381512" y="50482"/>
                    <a:pt x="2384457" y="53006"/>
                    <a:pt x="2382774" y="58055"/>
                  </a:cubicBezTo>
                  <a:cubicBezTo>
                    <a:pt x="2377726" y="58055"/>
                    <a:pt x="2373940" y="57213"/>
                    <a:pt x="2371415" y="55531"/>
                  </a:cubicBezTo>
                  <a:cubicBezTo>
                    <a:pt x="2368891" y="53848"/>
                    <a:pt x="2365947" y="53848"/>
                    <a:pt x="2362581" y="55531"/>
                  </a:cubicBezTo>
                  <a:cubicBezTo>
                    <a:pt x="2362581" y="52165"/>
                    <a:pt x="2366367" y="50482"/>
                    <a:pt x="2373940" y="50482"/>
                  </a:cubicBezTo>
                  <a:close/>
                  <a:moveTo>
                    <a:pt x="1597771" y="50482"/>
                  </a:moveTo>
                  <a:lnTo>
                    <a:pt x="1602820" y="50482"/>
                  </a:lnTo>
                  <a:lnTo>
                    <a:pt x="1602820" y="55531"/>
                  </a:lnTo>
                  <a:lnTo>
                    <a:pt x="1597771" y="55531"/>
                  </a:lnTo>
                  <a:close/>
                  <a:moveTo>
                    <a:pt x="1530882" y="49851"/>
                  </a:moveTo>
                  <a:cubicBezTo>
                    <a:pt x="1531723" y="49430"/>
                    <a:pt x="1532144" y="49641"/>
                    <a:pt x="1532144" y="50482"/>
                  </a:cubicBezTo>
                  <a:cubicBezTo>
                    <a:pt x="1528779" y="50482"/>
                    <a:pt x="1527096" y="51323"/>
                    <a:pt x="1527096" y="53006"/>
                  </a:cubicBezTo>
                  <a:cubicBezTo>
                    <a:pt x="1528779" y="51324"/>
                    <a:pt x="1530041" y="50272"/>
                    <a:pt x="1530882" y="49851"/>
                  </a:cubicBezTo>
                  <a:close/>
                  <a:moveTo>
                    <a:pt x="2953226" y="47958"/>
                  </a:moveTo>
                  <a:lnTo>
                    <a:pt x="2958275" y="47958"/>
                  </a:lnTo>
                  <a:lnTo>
                    <a:pt x="2958275" y="53006"/>
                  </a:lnTo>
                  <a:lnTo>
                    <a:pt x="2953226" y="53006"/>
                  </a:lnTo>
                  <a:close/>
                  <a:moveTo>
                    <a:pt x="2625090" y="47958"/>
                  </a:moveTo>
                  <a:cubicBezTo>
                    <a:pt x="2626773" y="53006"/>
                    <a:pt x="2633504" y="55531"/>
                    <a:pt x="2645283" y="55531"/>
                  </a:cubicBezTo>
                  <a:cubicBezTo>
                    <a:pt x="2657062" y="55531"/>
                    <a:pt x="2663794" y="53006"/>
                    <a:pt x="2665476" y="47958"/>
                  </a:cubicBezTo>
                  <a:cubicBezTo>
                    <a:pt x="2655380" y="47958"/>
                    <a:pt x="2648228" y="48379"/>
                    <a:pt x="2644021" y="49220"/>
                  </a:cubicBezTo>
                  <a:cubicBezTo>
                    <a:pt x="2639814" y="50062"/>
                    <a:pt x="2633504" y="49641"/>
                    <a:pt x="2625090" y="47958"/>
                  </a:cubicBezTo>
                  <a:close/>
                  <a:moveTo>
                    <a:pt x="2067259" y="47958"/>
                  </a:moveTo>
                  <a:lnTo>
                    <a:pt x="2082403" y="47958"/>
                  </a:lnTo>
                  <a:cubicBezTo>
                    <a:pt x="2082403" y="51323"/>
                    <a:pt x="2079879" y="53006"/>
                    <a:pt x="2074831" y="53006"/>
                  </a:cubicBezTo>
                  <a:cubicBezTo>
                    <a:pt x="2069783" y="53006"/>
                    <a:pt x="2067259" y="51323"/>
                    <a:pt x="2067259" y="47958"/>
                  </a:cubicBezTo>
                  <a:close/>
                  <a:moveTo>
                    <a:pt x="2868037" y="47327"/>
                  </a:moveTo>
                  <a:cubicBezTo>
                    <a:pt x="2868458" y="47748"/>
                    <a:pt x="2869089" y="48800"/>
                    <a:pt x="2869930" y="50482"/>
                  </a:cubicBezTo>
                  <a:cubicBezTo>
                    <a:pt x="2868248" y="50482"/>
                    <a:pt x="2867406" y="49641"/>
                    <a:pt x="2867406" y="47958"/>
                  </a:cubicBezTo>
                  <a:cubicBezTo>
                    <a:pt x="2867406" y="47117"/>
                    <a:pt x="2867617" y="46906"/>
                    <a:pt x="2868037" y="47327"/>
                  </a:cubicBezTo>
                  <a:close/>
                  <a:moveTo>
                    <a:pt x="2818186" y="47327"/>
                  </a:moveTo>
                  <a:cubicBezTo>
                    <a:pt x="2819027" y="46906"/>
                    <a:pt x="2819448" y="47117"/>
                    <a:pt x="2819448" y="47958"/>
                  </a:cubicBezTo>
                  <a:cubicBezTo>
                    <a:pt x="2816082" y="47958"/>
                    <a:pt x="2814399" y="48799"/>
                    <a:pt x="2814399" y="50482"/>
                  </a:cubicBezTo>
                  <a:cubicBezTo>
                    <a:pt x="2816083" y="48800"/>
                    <a:pt x="2817344" y="47748"/>
                    <a:pt x="2818186" y="47327"/>
                  </a:cubicBezTo>
                  <a:close/>
                  <a:moveTo>
                    <a:pt x="2926092" y="46380"/>
                  </a:moveTo>
                  <a:cubicBezTo>
                    <a:pt x="2927354" y="46591"/>
                    <a:pt x="2928826" y="47117"/>
                    <a:pt x="2930509" y="47958"/>
                  </a:cubicBezTo>
                  <a:cubicBezTo>
                    <a:pt x="2930509" y="51323"/>
                    <a:pt x="2929247" y="53427"/>
                    <a:pt x="2926723" y="54268"/>
                  </a:cubicBezTo>
                  <a:cubicBezTo>
                    <a:pt x="2924199" y="55110"/>
                    <a:pt x="2922096" y="54689"/>
                    <a:pt x="2920413" y="53006"/>
                  </a:cubicBezTo>
                  <a:cubicBezTo>
                    <a:pt x="2920413" y="47958"/>
                    <a:pt x="2922306" y="45749"/>
                    <a:pt x="2926092" y="46380"/>
                  </a:cubicBezTo>
                  <a:close/>
                  <a:moveTo>
                    <a:pt x="1750481" y="45434"/>
                  </a:moveTo>
                  <a:cubicBezTo>
                    <a:pt x="1746274" y="45434"/>
                    <a:pt x="1742488" y="47117"/>
                    <a:pt x="1739122" y="50482"/>
                  </a:cubicBezTo>
                  <a:cubicBezTo>
                    <a:pt x="1742488" y="52165"/>
                    <a:pt x="1746274" y="53006"/>
                    <a:pt x="1750481" y="53006"/>
                  </a:cubicBezTo>
                  <a:cubicBezTo>
                    <a:pt x="1754688" y="53006"/>
                    <a:pt x="1757632" y="51323"/>
                    <a:pt x="1759316" y="47958"/>
                  </a:cubicBezTo>
                  <a:cubicBezTo>
                    <a:pt x="1757632" y="46275"/>
                    <a:pt x="1754688" y="45434"/>
                    <a:pt x="1750481" y="45434"/>
                  </a:cubicBezTo>
                  <a:close/>
                  <a:moveTo>
                    <a:pt x="2319671" y="42910"/>
                  </a:moveTo>
                  <a:cubicBezTo>
                    <a:pt x="2319671" y="46275"/>
                    <a:pt x="2318409" y="47958"/>
                    <a:pt x="2315885" y="47958"/>
                  </a:cubicBezTo>
                  <a:cubicBezTo>
                    <a:pt x="2313361" y="47958"/>
                    <a:pt x="2311257" y="47117"/>
                    <a:pt x="2309574" y="45434"/>
                  </a:cubicBezTo>
                  <a:cubicBezTo>
                    <a:pt x="2309574" y="43751"/>
                    <a:pt x="2312940" y="42910"/>
                    <a:pt x="2319671" y="42910"/>
                  </a:cubicBezTo>
                  <a:close/>
                  <a:moveTo>
                    <a:pt x="1652040" y="42910"/>
                  </a:moveTo>
                  <a:cubicBezTo>
                    <a:pt x="1662978" y="42910"/>
                    <a:pt x="1670130" y="42910"/>
                    <a:pt x="1673495" y="42910"/>
                  </a:cubicBezTo>
                  <a:cubicBezTo>
                    <a:pt x="1671812" y="47958"/>
                    <a:pt x="1666764" y="49641"/>
                    <a:pt x="1658350" y="47958"/>
                  </a:cubicBezTo>
                  <a:cubicBezTo>
                    <a:pt x="1649937" y="46275"/>
                    <a:pt x="1644047" y="47958"/>
                    <a:pt x="1640682" y="53006"/>
                  </a:cubicBezTo>
                  <a:cubicBezTo>
                    <a:pt x="1637316" y="46275"/>
                    <a:pt x="1641102" y="42910"/>
                    <a:pt x="1652040" y="42910"/>
                  </a:cubicBezTo>
                  <a:close/>
                  <a:moveTo>
                    <a:pt x="2169722" y="42594"/>
                  </a:moveTo>
                  <a:lnTo>
                    <a:pt x="2170822" y="42666"/>
                  </a:lnTo>
                  <a:lnTo>
                    <a:pt x="2170748" y="42910"/>
                  </a:lnTo>
                  <a:lnTo>
                    <a:pt x="2166374" y="44875"/>
                  </a:lnTo>
                  <a:lnTo>
                    <a:pt x="2166646" y="44172"/>
                  </a:lnTo>
                  <a:cubicBezTo>
                    <a:pt x="2167382" y="43331"/>
                    <a:pt x="2168408" y="42805"/>
                    <a:pt x="2169722" y="42594"/>
                  </a:cubicBezTo>
                  <a:close/>
                  <a:moveTo>
                    <a:pt x="1803488" y="41017"/>
                  </a:moveTo>
                  <a:cubicBezTo>
                    <a:pt x="1798439" y="41437"/>
                    <a:pt x="1794653" y="43751"/>
                    <a:pt x="1792129" y="47958"/>
                  </a:cubicBezTo>
                  <a:cubicBezTo>
                    <a:pt x="1797177" y="47958"/>
                    <a:pt x="1802646" y="48379"/>
                    <a:pt x="1808536" y="49220"/>
                  </a:cubicBezTo>
                  <a:cubicBezTo>
                    <a:pt x="1814426" y="50062"/>
                    <a:pt x="1819053" y="48799"/>
                    <a:pt x="1822419" y="45434"/>
                  </a:cubicBezTo>
                  <a:cubicBezTo>
                    <a:pt x="1814846" y="42068"/>
                    <a:pt x="1808536" y="40596"/>
                    <a:pt x="1803488" y="41017"/>
                  </a:cubicBezTo>
                  <a:close/>
                  <a:moveTo>
                    <a:pt x="2113955" y="40386"/>
                  </a:moveTo>
                  <a:cubicBezTo>
                    <a:pt x="2121527" y="40386"/>
                    <a:pt x="2127838" y="42068"/>
                    <a:pt x="2132886" y="45434"/>
                  </a:cubicBezTo>
                  <a:cubicBezTo>
                    <a:pt x="2140458" y="50482"/>
                    <a:pt x="2149450" y="51271"/>
                    <a:pt x="2159862" y="47800"/>
                  </a:cubicBezTo>
                  <a:lnTo>
                    <a:pt x="2166374" y="44875"/>
                  </a:lnTo>
                  <a:lnTo>
                    <a:pt x="2165305" y="47643"/>
                  </a:lnTo>
                  <a:cubicBezTo>
                    <a:pt x="2165147" y="49115"/>
                    <a:pt x="2165279" y="50903"/>
                    <a:pt x="2165699" y="53006"/>
                  </a:cubicBezTo>
                  <a:cubicBezTo>
                    <a:pt x="2157286" y="51323"/>
                    <a:pt x="2148451" y="50482"/>
                    <a:pt x="2139196" y="50482"/>
                  </a:cubicBezTo>
                  <a:cubicBezTo>
                    <a:pt x="2129941" y="50482"/>
                    <a:pt x="2122789" y="48799"/>
                    <a:pt x="2117741" y="45434"/>
                  </a:cubicBezTo>
                  <a:cubicBezTo>
                    <a:pt x="2111010" y="43751"/>
                    <a:pt x="2105120" y="45434"/>
                    <a:pt x="2100072" y="50482"/>
                  </a:cubicBezTo>
                  <a:cubicBezTo>
                    <a:pt x="2095024" y="55531"/>
                    <a:pt x="2090817" y="53848"/>
                    <a:pt x="2087452" y="45434"/>
                  </a:cubicBezTo>
                  <a:cubicBezTo>
                    <a:pt x="2097548" y="42068"/>
                    <a:pt x="2106383" y="40386"/>
                    <a:pt x="2113955" y="40386"/>
                  </a:cubicBezTo>
                  <a:close/>
                  <a:moveTo>
                    <a:pt x="1989011" y="35337"/>
                  </a:moveTo>
                  <a:lnTo>
                    <a:pt x="1989011" y="40386"/>
                  </a:lnTo>
                  <a:lnTo>
                    <a:pt x="1996583" y="40386"/>
                  </a:lnTo>
                  <a:cubicBezTo>
                    <a:pt x="1996583" y="37862"/>
                    <a:pt x="1995952" y="36179"/>
                    <a:pt x="1994690" y="35337"/>
                  </a:cubicBezTo>
                  <a:cubicBezTo>
                    <a:pt x="1993428" y="34496"/>
                    <a:pt x="1991535" y="34496"/>
                    <a:pt x="1989011" y="35337"/>
                  </a:cubicBezTo>
                  <a:close/>
                  <a:moveTo>
                    <a:pt x="1611654" y="33444"/>
                  </a:moveTo>
                  <a:cubicBezTo>
                    <a:pt x="1612495" y="33865"/>
                    <a:pt x="1612916" y="35337"/>
                    <a:pt x="1612916" y="37862"/>
                  </a:cubicBezTo>
                  <a:cubicBezTo>
                    <a:pt x="1612916" y="42910"/>
                    <a:pt x="1611233" y="44593"/>
                    <a:pt x="1607868" y="42910"/>
                  </a:cubicBezTo>
                  <a:lnTo>
                    <a:pt x="1607868" y="35337"/>
                  </a:lnTo>
                  <a:cubicBezTo>
                    <a:pt x="1609551" y="33655"/>
                    <a:pt x="1610813" y="33024"/>
                    <a:pt x="1611654" y="33444"/>
                  </a:cubicBezTo>
                  <a:close/>
                  <a:moveTo>
                    <a:pt x="1705047" y="32182"/>
                  </a:moveTo>
                  <a:cubicBezTo>
                    <a:pt x="1705888" y="31762"/>
                    <a:pt x="1706309" y="31972"/>
                    <a:pt x="1706309" y="32813"/>
                  </a:cubicBezTo>
                  <a:cubicBezTo>
                    <a:pt x="1702943" y="32813"/>
                    <a:pt x="1701260" y="33655"/>
                    <a:pt x="1701260" y="35337"/>
                  </a:cubicBezTo>
                  <a:cubicBezTo>
                    <a:pt x="1702943" y="33655"/>
                    <a:pt x="1704205" y="32603"/>
                    <a:pt x="1705047" y="32182"/>
                  </a:cubicBezTo>
                  <a:close/>
                  <a:moveTo>
                    <a:pt x="2089818" y="30147"/>
                  </a:moveTo>
                  <a:lnTo>
                    <a:pt x="2089976" y="30289"/>
                  </a:lnTo>
                  <a:lnTo>
                    <a:pt x="2089615" y="30289"/>
                  </a:lnTo>
                  <a:close/>
                  <a:moveTo>
                    <a:pt x="3040309" y="29658"/>
                  </a:moveTo>
                  <a:cubicBezTo>
                    <a:pt x="3041150" y="29237"/>
                    <a:pt x="3041571" y="29448"/>
                    <a:pt x="3041571" y="30289"/>
                  </a:cubicBezTo>
                  <a:cubicBezTo>
                    <a:pt x="3038205" y="30289"/>
                    <a:pt x="3036523" y="31131"/>
                    <a:pt x="3036523" y="32813"/>
                  </a:cubicBezTo>
                  <a:cubicBezTo>
                    <a:pt x="3038205" y="31131"/>
                    <a:pt x="3039467" y="30079"/>
                    <a:pt x="3040309" y="29658"/>
                  </a:cubicBezTo>
                  <a:close/>
                  <a:moveTo>
                    <a:pt x="2794838" y="28081"/>
                  </a:moveTo>
                  <a:cubicBezTo>
                    <a:pt x="2790210" y="28291"/>
                    <a:pt x="2785793" y="29448"/>
                    <a:pt x="2781586" y="31551"/>
                  </a:cubicBezTo>
                  <a:cubicBezTo>
                    <a:pt x="2773172" y="35758"/>
                    <a:pt x="2763917" y="39544"/>
                    <a:pt x="2753821" y="42910"/>
                  </a:cubicBezTo>
                  <a:cubicBezTo>
                    <a:pt x="2743724" y="37862"/>
                    <a:pt x="2734048" y="35337"/>
                    <a:pt x="2724793" y="35337"/>
                  </a:cubicBezTo>
                  <a:cubicBezTo>
                    <a:pt x="2715538" y="35337"/>
                    <a:pt x="2706704" y="35337"/>
                    <a:pt x="2698290" y="35337"/>
                  </a:cubicBezTo>
                  <a:cubicBezTo>
                    <a:pt x="2696607" y="37020"/>
                    <a:pt x="2695766" y="38703"/>
                    <a:pt x="2695766" y="40386"/>
                  </a:cubicBezTo>
                  <a:cubicBezTo>
                    <a:pt x="2695766" y="42068"/>
                    <a:pt x="2694083" y="43751"/>
                    <a:pt x="2690717" y="45434"/>
                  </a:cubicBezTo>
                  <a:cubicBezTo>
                    <a:pt x="2687352" y="42068"/>
                    <a:pt x="2683145" y="40386"/>
                    <a:pt x="2678097" y="40386"/>
                  </a:cubicBezTo>
                  <a:cubicBezTo>
                    <a:pt x="2673048" y="40386"/>
                    <a:pt x="2668842" y="39544"/>
                    <a:pt x="2665476" y="37862"/>
                  </a:cubicBezTo>
                  <a:cubicBezTo>
                    <a:pt x="2668842" y="46275"/>
                    <a:pt x="2678517" y="50482"/>
                    <a:pt x="2694504" y="50482"/>
                  </a:cubicBezTo>
                  <a:cubicBezTo>
                    <a:pt x="2710490" y="50482"/>
                    <a:pt x="2725214" y="53006"/>
                    <a:pt x="2738676" y="58055"/>
                  </a:cubicBezTo>
                  <a:cubicBezTo>
                    <a:pt x="2742041" y="51323"/>
                    <a:pt x="2744566" y="47958"/>
                    <a:pt x="2746248" y="47958"/>
                  </a:cubicBezTo>
                  <a:cubicBezTo>
                    <a:pt x="2751296" y="54689"/>
                    <a:pt x="2756765" y="55531"/>
                    <a:pt x="2762655" y="50482"/>
                  </a:cubicBezTo>
                  <a:cubicBezTo>
                    <a:pt x="2768545" y="45434"/>
                    <a:pt x="2774855" y="46275"/>
                    <a:pt x="2781586" y="53006"/>
                  </a:cubicBezTo>
                  <a:cubicBezTo>
                    <a:pt x="2784952" y="47958"/>
                    <a:pt x="2784531" y="46275"/>
                    <a:pt x="2780324" y="47958"/>
                  </a:cubicBezTo>
                  <a:cubicBezTo>
                    <a:pt x="2776117" y="49641"/>
                    <a:pt x="2774014" y="48799"/>
                    <a:pt x="2774014" y="45434"/>
                  </a:cubicBezTo>
                  <a:cubicBezTo>
                    <a:pt x="2775696" y="43751"/>
                    <a:pt x="2776117" y="42068"/>
                    <a:pt x="2775276" y="40386"/>
                  </a:cubicBezTo>
                  <a:cubicBezTo>
                    <a:pt x="2774434" y="38703"/>
                    <a:pt x="2775696" y="37862"/>
                    <a:pt x="2779062" y="37862"/>
                  </a:cubicBezTo>
                  <a:cubicBezTo>
                    <a:pt x="2782427" y="41227"/>
                    <a:pt x="2787055" y="42910"/>
                    <a:pt x="2792944" y="42910"/>
                  </a:cubicBezTo>
                  <a:cubicBezTo>
                    <a:pt x="2798834" y="42910"/>
                    <a:pt x="2803461" y="44593"/>
                    <a:pt x="2806827" y="47958"/>
                  </a:cubicBezTo>
                  <a:cubicBezTo>
                    <a:pt x="2805145" y="51323"/>
                    <a:pt x="2803041" y="52165"/>
                    <a:pt x="2800517" y="50482"/>
                  </a:cubicBezTo>
                  <a:cubicBezTo>
                    <a:pt x="2797993" y="48799"/>
                    <a:pt x="2794207" y="48799"/>
                    <a:pt x="2789158" y="50482"/>
                  </a:cubicBezTo>
                  <a:cubicBezTo>
                    <a:pt x="2794207" y="58896"/>
                    <a:pt x="2801779" y="61420"/>
                    <a:pt x="2811875" y="58055"/>
                  </a:cubicBezTo>
                  <a:cubicBezTo>
                    <a:pt x="2821972" y="54689"/>
                    <a:pt x="2829544" y="55531"/>
                    <a:pt x="2834592" y="60579"/>
                  </a:cubicBezTo>
                  <a:cubicBezTo>
                    <a:pt x="2856468" y="55531"/>
                    <a:pt x="2880447" y="55531"/>
                    <a:pt x="2906530" y="60579"/>
                  </a:cubicBezTo>
                  <a:cubicBezTo>
                    <a:pt x="2932613" y="65627"/>
                    <a:pt x="2955750" y="63103"/>
                    <a:pt x="2975944" y="53006"/>
                  </a:cubicBezTo>
                  <a:cubicBezTo>
                    <a:pt x="2986040" y="53006"/>
                    <a:pt x="2996557" y="55110"/>
                    <a:pt x="3007495" y="59317"/>
                  </a:cubicBezTo>
                  <a:cubicBezTo>
                    <a:pt x="3018433" y="63523"/>
                    <a:pt x="3029792" y="62261"/>
                    <a:pt x="3041571" y="55531"/>
                  </a:cubicBezTo>
                  <a:cubicBezTo>
                    <a:pt x="3038205" y="53848"/>
                    <a:pt x="3032736" y="53006"/>
                    <a:pt x="3025164" y="53006"/>
                  </a:cubicBezTo>
                  <a:cubicBezTo>
                    <a:pt x="3017592" y="53006"/>
                    <a:pt x="3010019" y="52586"/>
                    <a:pt x="3002447" y="51744"/>
                  </a:cubicBezTo>
                  <a:cubicBezTo>
                    <a:pt x="2994874" y="50903"/>
                    <a:pt x="2988144" y="49220"/>
                    <a:pt x="2982254" y="46696"/>
                  </a:cubicBezTo>
                  <a:cubicBezTo>
                    <a:pt x="2976364" y="44172"/>
                    <a:pt x="2973419" y="40386"/>
                    <a:pt x="2973419" y="35337"/>
                  </a:cubicBezTo>
                  <a:cubicBezTo>
                    <a:pt x="2968371" y="35337"/>
                    <a:pt x="2964585" y="34496"/>
                    <a:pt x="2962061" y="32813"/>
                  </a:cubicBezTo>
                  <a:cubicBezTo>
                    <a:pt x="2959537" y="31131"/>
                    <a:pt x="2956592" y="31131"/>
                    <a:pt x="2953226" y="32813"/>
                  </a:cubicBezTo>
                  <a:cubicBezTo>
                    <a:pt x="2951544" y="36179"/>
                    <a:pt x="2952806" y="37441"/>
                    <a:pt x="2957013" y="36600"/>
                  </a:cubicBezTo>
                  <a:cubicBezTo>
                    <a:pt x="2961219" y="35758"/>
                    <a:pt x="2963323" y="37862"/>
                    <a:pt x="2963323" y="42910"/>
                  </a:cubicBezTo>
                  <a:cubicBezTo>
                    <a:pt x="2958275" y="39544"/>
                    <a:pt x="2954489" y="38703"/>
                    <a:pt x="2951964" y="40386"/>
                  </a:cubicBezTo>
                  <a:cubicBezTo>
                    <a:pt x="2949440" y="42068"/>
                    <a:pt x="2946495" y="43751"/>
                    <a:pt x="2943130" y="45434"/>
                  </a:cubicBezTo>
                  <a:cubicBezTo>
                    <a:pt x="2943130" y="45434"/>
                    <a:pt x="2941447" y="47117"/>
                    <a:pt x="2938082" y="50482"/>
                  </a:cubicBezTo>
                  <a:lnTo>
                    <a:pt x="2938082" y="32813"/>
                  </a:lnTo>
                  <a:cubicBezTo>
                    <a:pt x="2933034" y="29448"/>
                    <a:pt x="2925882" y="28186"/>
                    <a:pt x="2916627" y="29027"/>
                  </a:cubicBezTo>
                  <a:cubicBezTo>
                    <a:pt x="2907372" y="29869"/>
                    <a:pt x="2901061" y="33655"/>
                    <a:pt x="2897696" y="40386"/>
                  </a:cubicBezTo>
                  <a:cubicBezTo>
                    <a:pt x="2901061" y="42068"/>
                    <a:pt x="2903585" y="42068"/>
                    <a:pt x="2905268" y="40386"/>
                  </a:cubicBezTo>
                  <a:cubicBezTo>
                    <a:pt x="2906951" y="38703"/>
                    <a:pt x="2909475" y="39544"/>
                    <a:pt x="2912841" y="42910"/>
                  </a:cubicBezTo>
                  <a:cubicBezTo>
                    <a:pt x="2904427" y="49641"/>
                    <a:pt x="2898537" y="49641"/>
                    <a:pt x="2895172" y="42910"/>
                  </a:cubicBezTo>
                  <a:cubicBezTo>
                    <a:pt x="2891806" y="36179"/>
                    <a:pt x="2888441" y="31972"/>
                    <a:pt x="2885075" y="30289"/>
                  </a:cubicBezTo>
                  <a:cubicBezTo>
                    <a:pt x="2883392" y="31972"/>
                    <a:pt x="2883392" y="34496"/>
                    <a:pt x="2885075" y="37862"/>
                  </a:cubicBezTo>
                  <a:cubicBezTo>
                    <a:pt x="2886758" y="41227"/>
                    <a:pt x="2885917" y="42910"/>
                    <a:pt x="2882551" y="42910"/>
                  </a:cubicBezTo>
                  <a:cubicBezTo>
                    <a:pt x="2872454" y="37862"/>
                    <a:pt x="2863620" y="37020"/>
                    <a:pt x="2856048" y="40386"/>
                  </a:cubicBezTo>
                  <a:cubicBezTo>
                    <a:pt x="2848475" y="43751"/>
                    <a:pt x="2840482" y="41227"/>
                    <a:pt x="2832068" y="32813"/>
                  </a:cubicBezTo>
                  <a:cubicBezTo>
                    <a:pt x="2827020" y="36179"/>
                    <a:pt x="2821551" y="38282"/>
                    <a:pt x="2815662" y="39124"/>
                  </a:cubicBezTo>
                  <a:cubicBezTo>
                    <a:pt x="2809772" y="39965"/>
                    <a:pt x="2804303" y="38703"/>
                    <a:pt x="2799255" y="35337"/>
                  </a:cubicBezTo>
                  <a:cubicBezTo>
                    <a:pt x="2805986" y="31972"/>
                    <a:pt x="2809351" y="30289"/>
                    <a:pt x="2809351" y="30289"/>
                  </a:cubicBezTo>
                  <a:cubicBezTo>
                    <a:pt x="2804303" y="28606"/>
                    <a:pt x="2799465" y="27870"/>
                    <a:pt x="2794838" y="28081"/>
                  </a:cubicBezTo>
                  <a:close/>
                  <a:moveTo>
                    <a:pt x="1958721" y="27765"/>
                  </a:moveTo>
                  <a:cubicBezTo>
                    <a:pt x="1950307" y="32813"/>
                    <a:pt x="1940211" y="37862"/>
                    <a:pt x="1928432" y="42910"/>
                  </a:cubicBezTo>
                  <a:cubicBezTo>
                    <a:pt x="1916652" y="47958"/>
                    <a:pt x="1904873" y="50482"/>
                    <a:pt x="1893094" y="50482"/>
                  </a:cubicBezTo>
                  <a:cubicBezTo>
                    <a:pt x="1901508" y="58896"/>
                    <a:pt x="1912025" y="59737"/>
                    <a:pt x="1924646" y="53006"/>
                  </a:cubicBezTo>
                  <a:cubicBezTo>
                    <a:pt x="1937266" y="46275"/>
                    <a:pt x="1949466" y="41227"/>
                    <a:pt x="1961245" y="37862"/>
                  </a:cubicBezTo>
                  <a:cubicBezTo>
                    <a:pt x="1961245" y="31131"/>
                    <a:pt x="1960404" y="27765"/>
                    <a:pt x="1958721" y="27765"/>
                  </a:cubicBezTo>
                  <a:close/>
                  <a:moveTo>
                    <a:pt x="1903190" y="27765"/>
                  </a:moveTo>
                  <a:cubicBezTo>
                    <a:pt x="1896459" y="27765"/>
                    <a:pt x="1891832" y="30289"/>
                    <a:pt x="1889308" y="35337"/>
                  </a:cubicBezTo>
                  <a:cubicBezTo>
                    <a:pt x="1886784" y="40386"/>
                    <a:pt x="1882156" y="41227"/>
                    <a:pt x="1875425" y="37862"/>
                  </a:cubicBezTo>
                  <a:cubicBezTo>
                    <a:pt x="1873742" y="39544"/>
                    <a:pt x="1874163" y="41227"/>
                    <a:pt x="1876687" y="42910"/>
                  </a:cubicBezTo>
                  <a:cubicBezTo>
                    <a:pt x="1879211" y="44593"/>
                    <a:pt x="1878791" y="46275"/>
                    <a:pt x="1875425" y="47958"/>
                  </a:cubicBezTo>
                  <a:cubicBezTo>
                    <a:pt x="1867011" y="47958"/>
                    <a:pt x="1859860" y="48379"/>
                    <a:pt x="1853970" y="49220"/>
                  </a:cubicBezTo>
                  <a:cubicBezTo>
                    <a:pt x="1848080" y="50062"/>
                    <a:pt x="1843453" y="54689"/>
                    <a:pt x="1840087" y="63103"/>
                  </a:cubicBezTo>
                  <a:cubicBezTo>
                    <a:pt x="1836722" y="56372"/>
                    <a:pt x="1835039" y="53006"/>
                    <a:pt x="1835039" y="53006"/>
                  </a:cubicBezTo>
                  <a:cubicBezTo>
                    <a:pt x="1824943" y="54689"/>
                    <a:pt x="1816950" y="56372"/>
                    <a:pt x="1811060" y="58055"/>
                  </a:cubicBezTo>
                  <a:cubicBezTo>
                    <a:pt x="1805170" y="59737"/>
                    <a:pt x="1798019" y="62261"/>
                    <a:pt x="1789605" y="65627"/>
                  </a:cubicBezTo>
                  <a:cubicBezTo>
                    <a:pt x="1803067" y="67310"/>
                    <a:pt x="1817370" y="68151"/>
                    <a:pt x="1832515" y="68151"/>
                  </a:cubicBezTo>
                  <a:cubicBezTo>
                    <a:pt x="1847660" y="68151"/>
                    <a:pt x="1861122" y="63944"/>
                    <a:pt x="1872901" y="55531"/>
                  </a:cubicBezTo>
                  <a:cubicBezTo>
                    <a:pt x="1872901" y="58896"/>
                    <a:pt x="1875425" y="60579"/>
                    <a:pt x="1880473" y="60579"/>
                  </a:cubicBezTo>
                  <a:cubicBezTo>
                    <a:pt x="1880473" y="57213"/>
                    <a:pt x="1881736" y="55110"/>
                    <a:pt x="1884259" y="54268"/>
                  </a:cubicBezTo>
                  <a:cubicBezTo>
                    <a:pt x="1886784" y="53427"/>
                    <a:pt x="1888046" y="51323"/>
                    <a:pt x="1888046" y="47958"/>
                  </a:cubicBezTo>
                  <a:lnTo>
                    <a:pt x="1893094" y="47958"/>
                  </a:lnTo>
                  <a:cubicBezTo>
                    <a:pt x="1893094" y="44593"/>
                    <a:pt x="1894356" y="42068"/>
                    <a:pt x="1896880" y="40386"/>
                  </a:cubicBezTo>
                  <a:cubicBezTo>
                    <a:pt x="1899404" y="38703"/>
                    <a:pt x="1901508" y="39544"/>
                    <a:pt x="1903190" y="42910"/>
                  </a:cubicBezTo>
                  <a:cubicBezTo>
                    <a:pt x="1901508" y="37862"/>
                    <a:pt x="1901087" y="34917"/>
                    <a:pt x="1901928" y="34075"/>
                  </a:cubicBezTo>
                  <a:cubicBezTo>
                    <a:pt x="1902770" y="33234"/>
                    <a:pt x="1903190" y="31131"/>
                    <a:pt x="1903190" y="27765"/>
                  </a:cubicBezTo>
                  <a:close/>
                  <a:moveTo>
                    <a:pt x="1936004" y="27134"/>
                  </a:moveTo>
                  <a:cubicBezTo>
                    <a:pt x="1934321" y="26713"/>
                    <a:pt x="1932639" y="26924"/>
                    <a:pt x="1930956" y="27765"/>
                  </a:cubicBezTo>
                  <a:cubicBezTo>
                    <a:pt x="1927591" y="31131"/>
                    <a:pt x="1928432" y="32813"/>
                    <a:pt x="1933480" y="32813"/>
                  </a:cubicBezTo>
                  <a:cubicBezTo>
                    <a:pt x="1938528" y="32813"/>
                    <a:pt x="1941052" y="31972"/>
                    <a:pt x="1941052" y="30289"/>
                  </a:cubicBezTo>
                  <a:cubicBezTo>
                    <a:pt x="1939370" y="28606"/>
                    <a:pt x="1937687" y="27555"/>
                    <a:pt x="1936004" y="27134"/>
                  </a:cubicBezTo>
                  <a:close/>
                  <a:moveTo>
                    <a:pt x="2374571" y="26503"/>
                  </a:moveTo>
                  <a:cubicBezTo>
                    <a:pt x="2374150" y="26503"/>
                    <a:pt x="2373519" y="27765"/>
                    <a:pt x="2372678" y="30289"/>
                  </a:cubicBezTo>
                  <a:cubicBezTo>
                    <a:pt x="2374360" y="35337"/>
                    <a:pt x="2375202" y="35337"/>
                    <a:pt x="2375202" y="30289"/>
                  </a:cubicBezTo>
                  <a:cubicBezTo>
                    <a:pt x="2375202" y="27765"/>
                    <a:pt x="2374991" y="26503"/>
                    <a:pt x="2374571" y="26503"/>
                  </a:cubicBezTo>
                  <a:close/>
                  <a:moveTo>
                    <a:pt x="2758869" y="25241"/>
                  </a:moveTo>
                  <a:cubicBezTo>
                    <a:pt x="2755503" y="25241"/>
                    <a:pt x="2752138" y="26082"/>
                    <a:pt x="2748772" y="27765"/>
                  </a:cubicBezTo>
                  <a:cubicBezTo>
                    <a:pt x="2745407" y="29448"/>
                    <a:pt x="2745407" y="31972"/>
                    <a:pt x="2748772" y="35337"/>
                  </a:cubicBezTo>
                  <a:cubicBezTo>
                    <a:pt x="2750455" y="31972"/>
                    <a:pt x="2752138" y="31551"/>
                    <a:pt x="2753821" y="34075"/>
                  </a:cubicBezTo>
                  <a:cubicBezTo>
                    <a:pt x="2755503" y="36600"/>
                    <a:pt x="2757186" y="36179"/>
                    <a:pt x="2758869" y="32813"/>
                  </a:cubicBezTo>
                  <a:close/>
                  <a:moveTo>
                    <a:pt x="2387191" y="25241"/>
                  </a:moveTo>
                  <a:cubicBezTo>
                    <a:pt x="2385929" y="26082"/>
                    <a:pt x="2385298" y="27765"/>
                    <a:pt x="2385298" y="30289"/>
                  </a:cubicBezTo>
                  <a:cubicBezTo>
                    <a:pt x="2390347" y="30289"/>
                    <a:pt x="2392871" y="28606"/>
                    <a:pt x="2392871" y="25241"/>
                  </a:cubicBezTo>
                  <a:cubicBezTo>
                    <a:pt x="2390346" y="24400"/>
                    <a:pt x="2388453" y="24400"/>
                    <a:pt x="2387191" y="25241"/>
                  </a:cubicBezTo>
                  <a:close/>
                  <a:moveTo>
                    <a:pt x="1973866" y="25241"/>
                  </a:moveTo>
                  <a:cubicBezTo>
                    <a:pt x="1973866" y="26924"/>
                    <a:pt x="1973445" y="27765"/>
                    <a:pt x="1972604" y="27765"/>
                  </a:cubicBezTo>
                  <a:cubicBezTo>
                    <a:pt x="1971763" y="27765"/>
                    <a:pt x="1971342" y="28606"/>
                    <a:pt x="1971342" y="30289"/>
                  </a:cubicBezTo>
                  <a:cubicBezTo>
                    <a:pt x="1976390" y="28606"/>
                    <a:pt x="1978914" y="26924"/>
                    <a:pt x="1978914" y="25241"/>
                  </a:cubicBezTo>
                  <a:close/>
                  <a:moveTo>
                    <a:pt x="2451872" y="23663"/>
                  </a:moveTo>
                  <a:cubicBezTo>
                    <a:pt x="2451241" y="23874"/>
                    <a:pt x="2450084" y="25241"/>
                    <a:pt x="2448401" y="27765"/>
                  </a:cubicBezTo>
                  <a:cubicBezTo>
                    <a:pt x="2450084" y="31131"/>
                    <a:pt x="2451346" y="30710"/>
                    <a:pt x="2452188" y="26503"/>
                  </a:cubicBezTo>
                  <a:cubicBezTo>
                    <a:pt x="2452608" y="24400"/>
                    <a:pt x="2452503" y="23453"/>
                    <a:pt x="2451872" y="23663"/>
                  </a:cubicBezTo>
                  <a:close/>
                  <a:moveTo>
                    <a:pt x="1999107" y="22717"/>
                  </a:moveTo>
                  <a:cubicBezTo>
                    <a:pt x="1999107" y="24400"/>
                    <a:pt x="1998686" y="25241"/>
                    <a:pt x="1997845" y="25241"/>
                  </a:cubicBezTo>
                  <a:cubicBezTo>
                    <a:pt x="1997004" y="25241"/>
                    <a:pt x="1996583" y="26082"/>
                    <a:pt x="1996583" y="27765"/>
                  </a:cubicBezTo>
                  <a:cubicBezTo>
                    <a:pt x="1998266" y="27765"/>
                    <a:pt x="1999107" y="28186"/>
                    <a:pt x="1999107" y="29027"/>
                  </a:cubicBezTo>
                  <a:cubicBezTo>
                    <a:pt x="1999107" y="29869"/>
                    <a:pt x="2000790" y="30289"/>
                    <a:pt x="2004155" y="30289"/>
                  </a:cubicBezTo>
                  <a:cubicBezTo>
                    <a:pt x="2004155" y="25241"/>
                    <a:pt x="2002473" y="22717"/>
                    <a:pt x="1999107" y="22717"/>
                  </a:cubicBezTo>
                  <a:close/>
                  <a:moveTo>
                    <a:pt x="2719745" y="18931"/>
                  </a:moveTo>
                  <a:cubicBezTo>
                    <a:pt x="2715538" y="19772"/>
                    <a:pt x="2712593" y="21875"/>
                    <a:pt x="2710910" y="25241"/>
                  </a:cubicBezTo>
                  <a:cubicBezTo>
                    <a:pt x="2712593" y="25241"/>
                    <a:pt x="2714276" y="25662"/>
                    <a:pt x="2715959" y="26503"/>
                  </a:cubicBezTo>
                  <a:cubicBezTo>
                    <a:pt x="2717641" y="27344"/>
                    <a:pt x="2720165" y="27765"/>
                    <a:pt x="2723531" y="27765"/>
                  </a:cubicBezTo>
                  <a:cubicBezTo>
                    <a:pt x="2725214" y="21034"/>
                    <a:pt x="2723951" y="18089"/>
                    <a:pt x="2719745" y="18931"/>
                  </a:cubicBezTo>
                  <a:close/>
                  <a:moveTo>
                    <a:pt x="2220599" y="14513"/>
                  </a:moveTo>
                  <a:cubicBezTo>
                    <a:pt x="2218496" y="14093"/>
                    <a:pt x="2216182" y="14303"/>
                    <a:pt x="2213658" y="15144"/>
                  </a:cubicBezTo>
                  <a:cubicBezTo>
                    <a:pt x="2210292" y="18510"/>
                    <a:pt x="2211554" y="20193"/>
                    <a:pt x="2217444" y="20193"/>
                  </a:cubicBezTo>
                  <a:cubicBezTo>
                    <a:pt x="2223334" y="20193"/>
                    <a:pt x="2226278" y="19351"/>
                    <a:pt x="2226278" y="17669"/>
                  </a:cubicBezTo>
                  <a:cubicBezTo>
                    <a:pt x="2224596" y="15986"/>
                    <a:pt x="2222703" y="14934"/>
                    <a:pt x="2220599" y="14513"/>
                  </a:cubicBezTo>
                  <a:close/>
                  <a:moveTo>
                    <a:pt x="2276761" y="13882"/>
                  </a:moveTo>
                  <a:cubicBezTo>
                    <a:pt x="2264982" y="14724"/>
                    <a:pt x="2254885" y="16827"/>
                    <a:pt x="2246471" y="20193"/>
                  </a:cubicBezTo>
                  <a:cubicBezTo>
                    <a:pt x="2259933" y="25241"/>
                    <a:pt x="2270030" y="26503"/>
                    <a:pt x="2276761" y="23979"/>
                  </a:cubicBezTo>
                  <a:cubicBezTo>
                    <a:pt x="2283492" y="21455"/>
                    <a:pt x="2292747" y="21034"/>
                    <a:pt x="2304526" y="22717"/>
                  </a:cubicBezTo>
                  <a:cubicBezTo>
                    <a:pt x="2297795" y="15986"/>
                    <a:pt x="2288540" y="13041"/>
                    <a:pt x="2276761" y="13882"/>
                  </a:cubicBezTo>
                  <a:close/>
                  <a:moveTo>
                    <a:pt x="2231327" y="13882"/>
                  </a:moveTo>
                  <a:cubicBezTo>
                    <a:pt x="2229644" y="13041"/>
                    <a:pt x="2228803" y="14303"/>
                    <a:pt x="2228803" y="17669"/>
                  </a:cubicBezTo>
                  <a:cubicBezTo>
                    <a:pt x="2230485" y="15986"/>
                    <a:pt x="2231747" y="15986"/>
                    <a:pt x="2232589" y="17669"/>
                  </a:cubicBezTo>
                  <a:cubicBezTo>
                    <a:pt x="2233430" y="19351"/>
                    <a:pt x="2233851" y="19351"/>
                    <a:pt x="2233851" y="17669"/>
                  </a:cubicBezTo>
                  <a:cubicBezTo>
                    <a:pt x="2233851" y="15986"/>
                    <a:pt x="2233010" y="14724"/>
                    <a:pt x="2231327" y="13882"/>
                  </a:cubicBezTo>
                  <a:close/>
                  <a:moveTo>
                    <a:pt x="2313124" y="13567"/>
                  </a:moveTo>
                  <a:cubicBezTo>
                    <a:pt x="2310758" y="12936"/>
                    <a:pt x="2309574" y="15144"/>
                    <a:pt x="2309574" y="20193"/>
                  </a:cubicBezTo>
                  <a:cubicBezTo>
                    <a:pt x="2312940" y="20193"/>
                    <a:pt x="2315464" y="20193"/>
                    <a:pt x="2317147" y="20193"/>
                  </a:cubicBezTo>
                  <a:cubicBezTo>
                    <a:pt x="2318830" y="20193"/>
                    <a:pt x="2321354" y="21875"/>
                    <a:pt x="2324719" y="25241"/>
                  </a:cubicBezTo>
                  <a:cubicBezTo>
                    <a:pt x="2324719" y="21875"/>
                    <a:pt x="2325560" y="21034"/>
                    <a:pt x="2327243" y="22717"/>
                  </a:cubicBezTo>
                  <a:cubicBezTo>
                    <a:pt x="2327243" y="17669"/>
                    <a:pt x="2326402" y="15144"/>
                    <a:pt x="2324719" y="15144"/>
                  </a:cubicBezTo>
                  <a:cubicBezTo>
                    <a:pt x="2323036" y="18510"/>
                    <a:pt x="2320092" y="18510"/>
                    <a:pt x="2315885" y="15144"/>
                  </a:cubicBezTo>
                  <a:cubicBezTo>
                    <a:pt x="2314833" y="14303"/>
                    <a:pt x="2313913" y="13777"/>
                    <a:pt x="2313124" y="13567"/>
                  </a:cubicBezTo>
                  <a:close/>
                  <a:moveTo>
                    <a:pt x="2616887" y="12620"/>
                  </a:moveTo>
                  <a:cubicBezTo>
                    <a:pt x="2618149" y="11779"/>
                    <a:pt x="2620042" y="11779"/>
                    <a:pt x="2622566" y="12620"/>
                  </a:cubicBezTo>
                  <a:cubicBezTo>
                    <a:pt x="2622566" y="15986"/>
                    <a:pt x="2620042" y="17669"/>
                    <a:pt x="2614994" y="17669"/>
                  </a:cubicBezTo>
                  <a:cubicBezTo>
                    <a:pt x="2614994" y="15144"/>
                    <a:pt x="2615625" y="13462"/>
                    <a:pt x="2616887" y="12620"/>
                  </a:cubicBezTo>
                  <a:close/>
                  <a:moveTo>
                    <a:pt x="2934296" y="11989"/>
                  </a:moveTo>
                  <a:cubicBezTo>
                    <a:pt x="2935137" y="11569"/>
                    <a:pt x="2935557" y="11779"/>
                    <a:pt x="2935557" y="12620"/>
                  </a:cubicBezTo>
                  <a:cubicBezTo>
                    <a:pt x="2932192" y="12620"/>
                    <a:pt x="2930509" y="13462"/>
                    <a:pt x="2930509" y="15144"/>
                  </a:cubicBezTo>
                  <a:cubicBezTo>
                    <a:pt x="2932192" y="13462"/>
                    <a:pt x="2933454" y="12410"/>
                    <a:pt x="2934296" y="11989"/>
                  </a:cubicBezTo>
                  <a:close/>
                  <a:moveTo>
                    <a:pt x="2041071" y="3786"/>
                  </a:moveTo>
                  <a:cubicBezTo>
                    <a:pt x="2042122" y="3786"/>
                    <a:pt x="2042859" y="4207"/>
                    <a:pt x="2043279" y="5048"/>
                  </a:cubicBezTo>
                  <a:cubicBezTo>
                    <a:pt x="2044121" y="6731"/>
                    <a:pt x="2046224" y="8413"/>
                    <a:pt x="2049590" y="10096"/>
                  </a:cubicBezTo>
                  <a:cubicBezTo>
                    <a:pt x="2063052" y="13462"/>
                    <a:pt x="2076514" y="13041"/>
                    <a:pt x="2089976" y="8834"/>
                  </a:cubicBezTo>
                  <a:cubicBezTo>
                    <a:pt x="2103438" y="4627"/>
                    <a:pt x="2114376" y="9255"/>
                    <a:pt x="2122789" y="22717"/>
                  </a:cubicBezTo>
                  <a:cubicBezTo>
                    <a:pt x="2117741" y="22717"/>
                    <a:pt x="2114796" y="21875"/>
                    <a:pt x="2113955" y="20193"/>
                  </a:cubicBezTo>
                  <a:cubicBezTo>
                    <a:pt x="2113113" y="18510"/>
                    <a:pt x="2111010" y="17669"/>
                    <a:pt x="2107644" y="17669"/>
                  </a:cubicBezTo>
                  <a:lnTo>
                    <a:pt x="2089818" y="30147"/>
                  </a:lnTo>
                  <a:lnTo>
                    <a:pt x="2077355" y="18931"/>
                  </a:lnTo>
                  <a:cubicBezTo>
                    <a:pt x="2072307" y="18089"/>
                    <a:pt x="2066417" y="18089"/>
                    <a:pt x="2059686" y="18931"/>
                  </a:cubicBezTo>
                  <a:cubicBezTo>
                    <a:pt x="2052955" y="19772"/>
                    <a:pt x="2046224" y="20613"/>
                    <a:pt x="2039493" y="21455"/>
                  </a:cubicBezTo>
                  <a:cubicBezTo>
                    <a:pt x="2032762" y="22296"/>
                    <a:pt x="2027714" y="21034"/>
                    <a:pt x="2024348" y="17669"/>
                  </a:cubicBezTo>
                  <a:cubicBezTo>
                    <a:pt x="2020983" y="22717"/>
                    <a:pt x="2017197" y="26082"/>
                    <a:pt x="2012990" y="27765"/>
                  </a:cubicBezTo>
                  <a:cubicBezTo>
                    <a:pt x="2008783" y="29448"/>
                    <a:pt x="2005838" y="33655"/>
                    <a:pt x="2004155" y="40386"/>
                  </a:cubicBezTo>
                  <a:cubicBezTo>
                    <a:pt x="2007521" y="42068"/>
                    <a:pt x="2012990" y="42068"/>
                    <a:pt x="2020562" y="40386"/>
                  </a:cubicBezTo>
                  <a:cubicBezTo>
                    <a:pt x="2028135" y="38703"/>
                    <a:pt x="2033604" y="41227"/>
                    <a:pt x="2036969" y="47958"/>
                  </a:cubicBezTo>
                  <a:cubicBezTo>
                    <a:pt x="2042017" y="37862"/>
                    <a:pt x="2049590" y="31972"/>
                    <a:pt x="2059686" y="30289"/>
                  </a:cubicBezTo>
                  <a:lnTo>
                    <a:pt x="2089615" y="30289"/>
                  </a:lnTo>
                  <a:lnTo>
                    <a:pt x="2082403" y="35337"/>
                  </a:lnTo>
                  <a:cubicBezTo>
                    <a:pt x="2072307" y="38703"/>
                    <a:pt x="2062210" y="42910"/>
                    <a:pt x="2052114" y="47958"/>
                  </a:cubicBezTo>
                  <a:cubicBezTo>
                    <a:pt x="2050431" y="51323"/>
                    <a:pt x="2051272" y="52586"/>
                    <a:pt x="2054638" y="51744"/>
                  </a:cubicBezTo>
                  <a:cubicBezTo>
                    <a:pt x="2058003" y="50903"/>
                    <a:pt x="2060527" y="52165"/>
                    <a:pt x="2062210" y="55531"/>
                  </a:cubicBezTo>
                  <a:cubicBezTo>
                    <a:pt x="2058845" y="60579"/>
                    <a:pt x="2052534" y="63523"/>
                    <a:pt x="2043279" y="64365"/>
                  </a:cubicBezTo>
                  <a:cubicBezTo>
                    <a:pt x="2034024" y="65206"/>
                    <a:pt x="2026873" y="65627"/>
                    <a:pt x="2021824" y="65627"/>
                  </a:cubicBezTo>
                  <a:cubicBezTo>
                    <a:pt x="2023507" y="62261"/>
                    <a:pt x="2032762" y="60579"/>
                    <a:pt x="2049590" y="60579"/>
                  </a:cubicBezTo>
                  <a:cubicBezTo>
                    <a:pt x="2049590" y="57213"/>
                    <a:pt x="2048748" y="55110"/>
                    <a:pt x="2047065" y="54268"/>
                  </a:cubicBezTo>
                  <a:cubicBezTo>
                    <a:pt x="2045383" y="53427"/>
                    <a:pt x="2045383" y="51323"/>
                    <a:pt x="2047065" y="47958"/>
                  </a:cubicBezTo>
                  <a:cubicBezTo>
                    <a:pt x="2036969" y="49641"/>
                    <a:pt x="2029397" y="51323"/>
                    <a:pt x="2024348" y="53006"/>
                  </a:cubicBezTo>
                  <a:cubicBezTo>
                    <a:pt x="2019300" y="54689"/>
                    <a:pt x="2010886" y="55531"/>
                    <a:pt x="1999107" y="55531"/>
                  </a:cubicBezTo>
                  <a:cubicBezTo>
                    <a:pt x="1999107" y="50482"/>
                    <a:pt x="2000790" y="48799"/>
                    <a:pt x="2004155" y="50482"/>
                  </a:cubicBezTo>
                  <a:cubicBezTo>
                    <a:pt x="1992376" y="38703"/>
                    <a:pt x="1981017" y="37020"/>
                    <a:pt x="1970080" y="45434"/>
                  </a:cubicBezTo>
                  <a:cubicBezTo>
                    <a:pt x="1959142" y="53848"/>
                    <a:pt x="1946942" y="58896"/>
                    <a:pt x="1933480" y="60579"/>
                  </a:cubicBezTo>
                  <a:cubicBezTo>
                    <a:pt x="1936845" y="62261"/>
                    <a:pt x="1943156" y="62261"/>
                    <a:pt x="1952411" y="60579"/>
                  </a:cubicBezTo>
                  <a:cubicBezTo>
                    <a:pt x="1961666" y="58896"/>
                    <a:pt x="1969659" y="58055"/>
                    <a:pt x="1976390" y="58055"/>
                  </a:cubicBezTo>
                  <a:cubicBezTo>
                    <a:pt x="1962928" y="64786"/>
                    <a:pt x="1950728" y="69834"/>
                    <a:pt x="1939790" y="73199"/>
                  </a:cubicBezTo>
                  <a:cubicBezTo>
                    <a:pt x="1928852" y="76565"/>
                    <a:pt x="1915811" y="78248"/>
                    <a:pt x="1900666" y="78248"/>
                  </a:cubicBezTo>
                  <a:lnTo>
                    <a:pt x="1893094" y="90363"/>
                  </a:lnTo>
                  <a:lnTo>
                    <a:pt x="1893094" y="85820"/>
                  </a:lnTo>
                  <a:cubicBezTo>
                    <a:pt x="1893094" y="84137"/>
                    <a:pt x="1892463" y="83085"/>
                    <a:pt x="1891201" y="82665"/>
                  </a:cubicBezTo>
                  <a:cubicBezTo>
                    <a:pt x="1889939" y="82244"/>
                    <a:pt x="1888046" y="82454"/>
                    <a:pt x="1885522" y="83296"/>
                  </a:cubicBezTo>
                  <a:cubicBezTo>
                    <a:pt x="1880473" y="84979"/>
                    <a:pt x="1878791" y="87503"/>
                    <a:pt x="1880473" y="90868"/>
                  </a:cubicBezTo>
                  <a:lnTo>
                    <a:pt x="1892778" y="90868"/>
                  </a:lnTo>
                  <a:lnTo>
                    <a:pt x="1888046" y="98440"/>
                  </a:lnTo>
                  <a:cubicBezTo>
                    <a:pt x="1891411" y="103489"/>
                    <a:pt x="1898142" y="103909"/>
                    <a:pt x="1908239" y="99703"/>
                  </a:cubicBezTo>
                  <a:cubicBezTo>
                    <a:pt x="1918335" y="95496"/>
                    <a:pt x="1925908" y="95075"/>
                    <a:pt x="1930956" y="98440"/>
                  </a:cubicBezTo>
                  <a:cubicBezTo>
                    <a:pt x="1932639" y="93392"/>
                    <a:pt x="1932218" y="90447"/>
                    <a:pt x="1929694" y="89606"/>
                  </a:cubicBezTo>
                  <a:cubicBezTo>
                    <a:pt x="1927170" y="88765"/>
                    <a:pt x="1926749" y="86661"/>
                    <a:pt x="1928432" y="83296"/>
                  </a:cubicBezTo>
                  <a:cubicBezTo>
                    <a:pt x="1935163" y="83296"/>
                    <a:pt x="1938528" y="81613"/>
                    <a:pt x="1938528" y="78248"/>
                  </a:cubicBezTo>
                  <a:cubicBezTo>
                    <a:pt x="1941894" y="81613"/>
                    <a:pt x="1942314" y="85820"/>
                    <a:pt x="1939790" y="90868"/>
                  </a:cubicBezTo>
                  <a:cubicBezTo>
                    <a:pt x="1937266" y="95916"/>
                    <a:pt x="1937687" y="100965"/>
                    <a:pt x="1941052" y="106013"/>
                  </a:cubicBezTo>
                  <a:cubicBezTo>
                    <a:pt x="1927591" y="104330"/>
                    <a:pt x="1915390" y="105171"/>
                    <a:pt x="1904453" y="108537"/>
                  </a:cubicBezTo>
                  <a:cubicBezTo>
                    <a:pt x="1893515" y="111902"/>
                    <a:pt x="1881315" y="111902"/>
                    <a:pt x="1867853" y="108537"/>
                  </a:cubicBezTo>
                  <a:cubicBezTo>
                    <a:pt x="1866170" y="103489"/>
                    <a:pt x="1867011" y="101385"/>
                    <a:pt x="1870377" y="102227"/>
                  </a:cubicBezTo>
                  <a:cubicBezTo>
                    <a:pt x="1873742" y="103068"/>
                    <a:pt x="1876266" y="102647"/>
                    <a:pt x="1877949" y="100965"/>
                  </a:cubicBezTo>
                  <a:cubicBezTo>
                    <a:pt x="1877949" y="94234"/>
                    <a:pt x="1876266" y="92551"/>
                    <a:pt x="1872901" y="95916"/>
                  </a:cubicBezTo>
                  <a:cubicBezTo>
                    <a:pt x="1869536" y="99282"/>
                    <a:pt x="1867011" y="99282"/>
                    <a:pt x="1865329" y="95916"/>
                  </a:cubicBezTo>
                  <a:cubicBezTo>
                    <a:pt x="1863646" y="95916"/>
                    <a:pt x="1862805" y="99282"/>
                    <a:pt x="1862805" y="106013"/>
                  </a:cubicBezTo>
                  <a:cubicBezTo>
                    <a:pt x="1852708" y="106013"/>
                    <a:pt x="1844294" y="106013"/>
                    <a:pt x="1837563" y="106013"/>
                  </a:cubicBezTo>
                  <a:cubicBezTo>
                    <a:pt x="1830832" y="106013"/>
                    <a:pt x="1824943" y="109378"/>
                    <a:pt x="1819894" y="116109"/>
                  </a:cubicBezTo>
                  <a:cubicBezTo>
                    <a:pt x="1818211" y="112744"/>
                    <a:pt x="1815688" y="110640"/>
                    <a:pt x="1812322" y="109799"/>
                  </a:cubicBezTo>
                  <a:cubicBezTo>
                    <a:pt x="1808957" y="108958"/>
                    <a:pt x="1806432" y="106854"/>
                    <a:pt x="1804750" y="103489"/>
                  </a:cubicBezTo>
                  <a:cubicBezTo>
                    <a:pt x="1808115" y="101806"/>
                    <a:pt x="1814426" y="100965"/>
                    <a:pt x="1823680" y="100965"/>
                  </a:cubicBezTo>
                  <a:cubicBezTo>
                    <a:pt x="1832936" y="100965"/>
                    <a:pt x="1840087" y="99282"/>
                    <a:pt x="1845136" y="95916"/>
                  </a:cubicBezTo>
                  <a:cubicBezTo>
                    <a:pt x="1845136" y="92551"/>
                    <a:pt x="1842612" y="91289"/>
                    <a:pt x="1837563" y="92130"/>
                  </a:cubicBezTo>
                  <a:cubicBezTo>
                    <a:pt x="1832515" y="92972"/>
                    <a:pt x="1831674" y="91709"/>
                    <a:pt x="1835039" y="88344"/>
                  </a:cubicBezTo>
                  <a:cubicBezTo>
                    <a:pt x="1841770" y="88344"/>
                    <a:pt x="1846818" y="86661"/>
                    <a:pt x="1850184" y="83296"/>
                  </a:cubicBezTo>
                  <a:cubicBezTo>
                    <a:pt x="1826625" y="79930"/>
                    <a:pt x="1804750" y="80351"/>
                    <a:pt x="1784557" y="84558"/>
                  </a:cubicBezTo>
                  <a:cubicBezTo>
                    <a:pt x="1764364" y="88765"/>
                    <a:pt x="1744171" y="94234"/>
                    <a:pt x="1723978" y="100965"/>
                  </a:cubicBezTo>
                  <a:cubicBezTo>
                    <a:pt x="1723978" y="97599"/>
                    <a:pt x="1724398" y="95916"/>
                    <a:pt x="1725240" y="95916"/>
                  </a:cubicBezTo>
                  <a:cubicBezTo>
                    <a:pt x="1726081" y="95916"/>
                    <a:pt x="1726502" y="95075"/>
                    <a:pt x="1726502" y="93392"/>
                  </a:cubicBezTo>
                  <a:cubicBezTo>
                    <a:pt x="1714722" y="90027"/>
                    <a:pt x="1710516" y="93392"/>
                    <a:pt x="1713881" y="103489"/>
                  </a:cubicBezTo>
                  <a:cubicBezTo>
                    <a:pt x="1695371" y="100123"/>
                    <a:pt x="1681909" y="101806"/>
                    <a:pt x="1673495" y="108537"/>
                  </a:cubicBezTo>
                  <a:cubicBezTo>
                    <a:pt x="1683592" y="111902"/>
                    <a:pt x="1697895" y="111902"/>
                    <a:pt x="1716405" y="108537"/>
                  </a:cubicBezTo>
                  <a:cubicBezTo>
                    <a:pt x="1734915" y="105171"/>
                    <a:pt x="1750902" y="102647"/>
                    <a:pt x="1764364" y="100965"/>
                  </a:cubicBezTo>
                  <a:cubicBezTo>
                    <a:pt x="1759316" y="106013"/>
                    <a:pt x="1752164" y="108958"/>
                    <a:pt x="1742909" y="109799"/>
                  </a:cubicBezTo>
                  <a:cubicBezTo>
                    <a:pt x="1733653" y="110640"/>
                    <a:pt x="1723978" y="111482"/>
                    <a:pt x="1713881" y="112323"/>
                  </a:cubicBezTo>
                  <a:cubicBezTo>
                    <a:pt x="1703785" y="113165"/>
                    <a:pt x="1694109" y="114847"/>
                    <a:pt x="1684854" y="117371"/>
                  </a:cubicBezTo>
                  <a:cubicBezTo>
                    <a:pt x="1675599" y="119896"/>
                    <a:pt x="1668447" y="124523"/>
                    <a:pt x="1663399" y="131254"/>
                  </a:cubicBezTo>
                  <a:cubicBezTo>
                    <a:pt x="1660033" y="119475"/>
                    <a:pt x="1654143" y="116530"/>
                    <a:pt x="1645730" y="122420"/>
                  </a:cubicBezTo>
                  <a:cubicBezTo>
                    <a:pt x="1637316" y="128309"/>
                    <a:pt x="1631426" y="134620"/>
                    <a:pt x="1628061" y="141351"/>
                  </a:cubicBezTo>
                  <a:cubicBezTo>
                    <a:pt x="1643206" y="137985"/>
                    <a:pt x="1658771" y="135882"/>
                    <a:pt x="1674757" y="135040"/>
                  </a:cubicBezTo>
                  <a:cubicBezTo>
                    <a:pt x="1690743" y="134199"/>
                    <a:pt x="1707992" y="135461"/>
                    <a:pt x="1726502" y="138827"/>
                  </a:cubicBezTo>
                  <a:cubicBezTo>
                    <a:pt x="1731550" y="138827"/>
                    <a:pt x="1734074" y="136302"/>
                    <a:pt x="1734074" y="131254"/>
                  </a:cubicBezTo>
                  <a:cubicBezTo>
                    <a:pt x="1737440" y="132937"/>
                    <a:pt x="1741226" y="134199"/>
                    <a:pt x="1745433" y="135040"/>
                  </a:cubicBezTo>
                  <a:cubicBezTo>
                    <a:pt x="1749640" y="135882"/>
                    <a:pt x="1752584" y="137985"/>
                    <a:pt x="1754267" y="141351"/>
                  </a:cubicBezTo>
                  <a:cubicBezTo>
                    <a:pt x="1760998" y="132937"/>
                    <a:pt x="1768991" y="130833"/>
                    <a:pt x="1778246" y="135040"/>
                  </a:cubicBezTo>
                  <a:cubicBezTo>
                    <a:pt x="1787501" y="139247"/>
                    <a:pt x="1795495" y="137144"/>
                    <a:pt x="1802226" y="128730"/>
                  </a:cubicBezTo>
                  <a:cubicBezTo>
                    <a:pt x="1812322" y="135461"/>
                    <a:pt x="1824101" y="136302"/>
                    <a:pt x="1837563" y="131254"/>
                  </a:cubicBezTo>
                  <a:cubicBezTo>
                    <a:pt x="1851025" y="126206"/>
                    <a:pt x="1863646" y="122840"/>
                    <a:pt x="1875425" y="121158"/>
                  </a:cubicBezTo>
                  <a:cubicBezTo>
                    <a:pt x="1875425" y="122840"/>
                    <a:pt x="1876687" y="123261"/>
                    <a:pt x="1879211" y="122420"/>
                  </a:cubicBezTo>
                  <a:cubicBezTo>
                    <a:pt x="1881736" y="121578"/>
                    <a:pt x="1883839" y="122840"/>
                    <a:pt x="1885522" y="126206"/>
                  </a:cubicBezTo>
                  <a:cubicBezTo>
                    <a:pt x="1900666" y="117792"/>
                    <a:pt x="1919177" y="114427"/>
                    <a:pt x="1941052" y="116109"/>
                  </a:cubicBezTo>
                  <a:cubicBezTo>
                    <a:pt x="1962928" y="117792"/>
                    <a:pt x="1985645" y="117792"/>
                    <a:pt x="2009204" y="116109"/>
                  </a:cubicBezTo>
                  <a:cubicBezTo>
                    <a:pt x="2014252" y="119475"/>
                    <a:pt x="2018459" y="120316"/>
                    <a:pt x="2021824" y="118634"/>
                  </a:cubicBezTo>
                  <a:cubicBezTo>
                    <a:pt x="2025190" y="116951"/>
                    <a:pt x="2029397" y="117792"/>
                    <a:pt x="2034445" y="121158"/>
                  </a:cubicBezTo>
                  <a:cubicBezTo>
                    <a:pt x="2046224" y="112744"/>
                    <a:pt x="2060948" y="110640"/>
                    <a:pt x="2078617" y="114847"/>
                  </a:cubicBezTo>
                  <a:cubicBezTo>
                    <a:pt x="2096286" y="119054"/>
                    <a:pt x="2109327" y="115268"/>
                    <a:pt x="2117741" y="103489"/>
                  </a:cubicBezTo>
                  <a:cubicBezTo>
                    <a:pt x="2121106" y="103489"/>
                    <a:pt x="2121948" y="106013"/>
                    <a:pt x="2120265" y="111061"/>
                  </a:cubicBezTo>
                  <a:cubicBezTo>
                    <a:pt x="2137093" y="109378"/>
                    <a:pt x="2150555" y="108537"/>
                    <a:pt x="2160651" y="108537"/>
                  </a:cubicBezTo>
                  <a:cubicBezTo>
                    <a:pt x="2170748" y="108537"/>
                    <a:pt x="2181685" y="105171"/>
                    <a:pt x="2193465" y="98440"/>
                  </a:cubicBezTo>
                  <a:cubicBezTo>
                    <a:pt x="2196830" y="100123"/>
                    <a:pt x="2197672" y="101806"/>
                    <a:pt x="2195989" y="103489"/>
                  </a:cubicBezTo>
                  <a:cubicBezTo>
                    <a:pt x="2194306" y="105171"/>
                    <a:pt x="2193465" y="107696"/>
                    <a:pt x="2193465" y="111061"/>
                  </a:cubicBezTo>
                  <a:cubicBezTo>
                    <a:pt x="2196830" y="111061"/>
                    <a:pt x="2198513" y="111902"/>
                    <a:pt x="2198513" y="113585"/>
                  </a:cubicBezTo>
                  <a:cubicBezTo>
                    <a:pt x="2203561" y="113585"/>
                    <a:pt x="2206085" y="111482"/>
                    <a:pt x="2206085" y="107275"/>
                  </a:cubicBezTo>
                  <a:cubicBezTo>
                    <a:pt x="2206085" y="103068"/>
                    <a:pt x="2208610" y="101806"/>
                    <a:pt x="2213658" y="103489"/>
                  </a:cubicBezTo>
                  <a:cubicBezTo>
                    <a:pt x="2218706" y="101806"/>
                    <a:pt x="2219968" y="101806"/>
                    <a:pt x="2217444" y="103489"/>
                  </a:cubicBezTo>
                  <a:cubicBezTo>
                    <a:pt x="2214920" y="105171"/>
                    <a:pt x="2214499" y="107696"/>
                    <a:pt x="2216182" y="111061"/>
                  </a:cubicBezTo>
                  <a:cubicBezTo>
                    <a:pt x="2295271" y="107696"/>
                    <a:pt x="2366367" y="107696"/>
                    <a:pt x="2429470" y="111061"/>
                  </a:cubicBezTo>
                  <a:cubicBezTo>
                    <a:pt x="2492573" y="114427"/>
                    <a:pt x="2561987" y="114427"/>
                    <a:pt x="2637711" y="111061"/>
                  </a:cubicBezTo>
                  <a:cubicBezTo>
                    <a:pt x="2639394" y="106013"/>
                    <a:pt x="2637711" y="103909"/>
                    <a:pt x="2632663" y="104751"/>
                  </a:cubicBezTo>
                  <a:cubicBezTo>
                    <a:pt x="2627614" y="105592"/>
                    <a:pt x="2626773" y="104330"/>
                    <a:pt x="2630138" y="100965"/>
                  </a:cubicBezTo>
                  <a:cubicBezTo>
                    <a:pt x="2643601" y="100965"/>
                    <a:pt x="2655380" y="100123"/>
                    <a:pt x="2665476" y="98440"/>
                  </a:cubicBezTo>
                  <a:cubicBezTo>
                    <a:pt x="2675573" y="96758"/>
                    <a:pt x="2685669" y="96758"/>
                    <a:pt x="2695766" y="98440"/>
                  </a:cubicBezTo>
                  <a:cubicBezTo>
                    <a:pt x="2690717" y="101806"/>
                    <a:pt x="2683145" y="103489"/>
                    <a:pt x="2673048" y="103489"/>
                  </a:cubicBezTo>
                  <a:cubicBezTo>
                    <a:pt x="2662952" y="103489"/>
                    <a:pt x="2652856" y="104330"/>
                    <a:pt x="2642759" y="106013"/>
                  </a:cubicBezTo>
                  <a:cubicBezTo>
                    <a:pt x="2642759" y="112744"/>
                    <a:pt x="2647387" y="114427"/>
                    <a:pt x="2656642" y="111061"/>
                  </a:cubicBezTo>
                  <a:cubicBezTo>
                    <a:pt x="2665897" y="107696"/>
                    <a:pt x="2672207" y="110220"/>
                    <a:pt x="2675573" y="118634"/>
                  </a:cubicBezTo>
                  <a:cubicBezTo>
                    <a:pt x="2677255" y="115268"/>
                    <a:pt x="2679359" y="113585"/>
                    <a:pt x="2681883" y="113585"/>
                  </a:cubicBezTo>
                  <a:cubicBezTo>
                    <a:pt x="2684407" y="113585"/>
                    <a:pt x="2685669" y="111902"/>
                    <a:pt x="2685669" y="108537"/>
                  </a:cubicBezTo>
                  <a:cubicBezTo>
                    <a:pt x="2689035" y="111902"/>
                    <a:pt x="2693662" y="113165"/>
                    <a:pt x="2699552" y="112323"/>
                  </a:cubicBezTo>
                  <a:cubicBezTo>
                    <a:pt x="2705442" y="111482"/>
                    <a:pt x="2710910" y="111061"/>
                    <a:pt x="2715959" y="111061"/>
                  </a:cubicBezTo>
                  <a:cubicBezTo>
                    <a:pt x="2715959" y="112744"/>
                    <a:pt x="2715538" y="114006"/>
                    <a:pt x="2714697" y="114847"/>
                  </a:cubicBezTo>
                  <a:cubicBezTo>
                    <a:pt x="2713855" y="115689"/>
                    <a:pt x="2713434" y="116951"/>
                    <a:pt x="2713434" y="118634"/>
                  </a:cubicBezTo>
                  <a:cubicBezTo>
                    <a:pt x="2736993" y="116951"/>
                    <a:pt x="2761393" y="117371"/>
                    <a:pt x="2786634" y="119896"/>
                  </a:cubicBezTo>
                  <a:cubicBezTo>
                    <a:pt x="2811875" y="122420"/>
                    <a:pt x="2833751" y="116951"/>
                    <a:pt x="2852261" y="103489"/>
                  </a:cubicBezTo>
                  <a:cubicBezTo>
                    <a:pt x="2860675" y="105171"/>
                    <a:pt x="2866985" y="104751"/>
                    <a:pt x="2871192" y="102227"/>
                  </a:cubicBezTo>
                  <a:cubicBezTo>
                    <a:pt x="2875399" y="99703"/>
                    <a:pt x="2881709" y="100123"/>
                    <a:pt x="2890123" y="103489"/>
                  </a:cubicBezTo>
                  <a:cubicBezTo>
                    <a:pt x="2893489" y="106854"/>
                    <a:pt x="2893489" y="109799"/>
                    <a:pt x="2890123" y="112323"/>
                  </a:cubicBezTo>
                  <a:cubicBezTo>
                    <a:pt x="2886758" y="114847"/>
                    <a:pt x="2885075" y="117792"/>
                    <a:pt x="2885075" y="121158"/>
                  </a:cubicBezTo>
                  <a:cubicBezTo>
                    <a:pt x="2883392" y="121158"/>
                    <a:pt x="2882551" y="120316"/>
                    <a:pt x="2882551" y="118634"/>
                  </a:cubicBezTo>
                  <a:cubicBezTo>
                    <a:pt x="2882551" y="116951"/>
                    <a:pt x="2881709" y="116109"/>
                    <a:pt x="2880027" y="116109"/>
                  </a:cubicBezTo>
                  <a:cubicBezTo>
                    <a:pt x="2880027" y="116109"/>
                    <a:pt x="2878344" y="117792"/>
                    <a:pt x="2874979" y="121158"/>
                  </a:cubicBezTo>
                  <a:cubicBezTo>
                    <a:pt x="2878344" y="124523"/>
                    <a:pt x="2883392" y="126627"/>
                    <a:pt x="2890123" y="127468"/>
                  </a:cubicBezTo>
                  <a:cubicBezTo>
                    <a:pt x="2896854" y="128309"/>
                    <a:pt x="2901061" y="127047"/>
                    <a:pt x="2902744" y="123682"/>
                  </a:cubicBezTo>
                  <a:cubicBezTo>
                    <a:pt x="2906110" y="116951"/>
                    <a:pt x="2904427" y="114847"/>
                    <a:pt x="2897696" y="117371"/>
                  </a:cubicBezTo>
                  <a:cubicBezTo>
                    <a:pt x="2890965" y="119896"/>
                    <a:pt x="2889282" y="118634"/>
                    <a:pt x="2892647" y="113585"/>
                  </a:cubicBezTo>
                  <a:cubicBezTo>
                    <a:pt x="2944812" y="111902"/>
                    <a:pt x="2996557" y="112744"/>
                    <a:pt x="3047881" y="116109"/>
                  </a:cubicBezTo>
                  <a:cubicBezTo>
                    <a:pt x="3099205" y="119475"/>
                    <a:pt x="3149267" y="121999"/>
                    <a:pt x="3198066" y="123682"/>
                  </a:cubicBezTo>
                  <a:cubicBezTo>
                    <a:pt x="3209846" y="133778"/>
                    <a:pt x="3223308" y="137144"/>
                    <a:pt x="3238453" y="133778"/>
                  </a:cubicBezTo>
                  <a:cubicBezTo>
                    <a:pt x="3253597" y="130413"/>
                    <a:pt x="3267059" y="131254"/>
                    <a:pt x="3278839" y="136302"/>
                  </a:cubicBezTo>
                  <a:cubicBezTo>
                    <a:pt x="3277156" y="139668"/>
                    <a:pt x="3274211" y="140930"/>
                    <a:pt x="3270004" y="140089"/>
                  </a:cubicBezTo>
                  <a:cubicBezTo>
                    <a:pt x="3265797" y="139247"/>
                    <a:pt x="3262011" y="140509"/>
                    <a:pt x="3258646" y="143875"/>
                  </a:cubicBezTo>
                  <a:cubicBezTo>
                    <a:pt x="3263694" y="147240"/>
                    <a:pt x="3270425" y="148502"/>
                    <a:pt x="3278839" y="147661"/>
                  </a:cubicBezTo>
                  <a:cubicBezTo>
                    <a:pt x="3287252" y="146820"/>
                    <a:pt x="3293142" y="144716"/>
                    <a:pt x="3296508" y="141351"/>
                  </a:cubicBezTo>
                  <a:cubicBezTo>
                    <a:pt x="3306604" y="141351"/>
                    <a:pt x="3316280" y="143033"/>
                    <a:pt x="3325535" y="146399"/>
                  </a:cubicBezTo>
                  <a:cubicBezTo>
                    <a:pt x="3334790" y="149764"/>
                    <a:pt x="3343624" y="148923"/>
                    <a:pt x="3352038" y="143875"/>
                  </a:cubicBezTo>
                  <a:cubicBezTo>
                    <a:pt x="3367183" y="143875"/>
                    <a:pt x="3384010" y="146399"/>
                    <a:pt x="3402521" y="151447"/>
                  </a:cubicBezTo>
                  <a:cubicBezTo>
                    <a:pt x="3402521" y="154813"/>
                    <a:pt x="3402100" y="157757"/>
                    <a:pt x="3401259" y="160282"/>
                  </a:cubicBezTo>
                  <a:cubicBezTo>
                    <a:pt x="3400417" y="162806"/>
                    <a:pt x="3401679" y="164909"/>
                    <a:pt x="3405045" y="166592"/>
                  </a:cubicBezTo>
                  <a:cubicBezTo>
                    <a:pt x="3388217" y="161544"/>
                    <a:pt x="3371810" y="159019"/>
                    <a:pt x="3355824" y="159019"/>
                  </a:cubicBezTo>
                  <a:cubicBezTo>
                    <a:pt x="3339838" y="159019"/>
                    <a:pt x="3324273" y="156495"/>
                    <a:pt x="3309128" y="151447"/>
                  </a:cubicBezTo>
                  <a:cubicBezTo>
                    <a:pt x="3299032" y="154813"/>
                    <a:pt x="3288514" y="156075"/>
                    <a:pt x="3277576" y="155233"/>
                  </a:cubicBezTo>
                  <a:cubicBezTo>
                    <a:pt x="3266638" y="154392"/>
                    <a:pt x="3258646" y="152288"/>
                    <a:pt x="3253597" y="148923"/>
                  </a:cubicBezTo>
                  <a:cubicBezTo>
                    <a:pt x="3246866" y="145558"/>
                    <a:pt x="3242239" y="145558"/>
                    <a:pt x="3239714" y="148923"/>
                  </a:cubicBezTo>
                  <a:cubicBezTo>
                    <a:pt x="3237191" y="152288"/>
                    <a:pt x="3234246" y="153971"/>
                    <a:pt x="3230880" y="153971"/>
                  </a:cubicBezTo>
                  <a:cubicBezTo>
                    <a:pt x="3225832" y="152288"/>
                    <a:pt x="3220363" y="150185"/>
                    <a:pt x="3214473" y="147661"/>
                  </a:cubicBezTo>
                  <a:cubicBezTo>
                    <a:pt x="3208584" y="145137"/>
                    <a:pt x="3202273" y="143875"/>
                    <a:pt x="3195542" y="143875"/>
                  </a:cubicBezTo>
                  <a:cubicBezTo>
                    <a:pt x="3136646" y="137144"/>
                    <a:pt x="3083639" y="134620"/>
                    <a:pt x="3036523" y="136302"/>
                  </a:cubicBezTo>
                  <a:cubicBezTo>
                    <a:pt x="3026426" y="131254"/>
                    <a:pt x="3016330" y="129151"/>
                    <a:pt x="3006233" y="129992"/>
                  </a:cubicBezTo>
                  <a:cubicBezTo>
                    <a:pt x="2996137" y="130833"/>
                    <a:pt x="2985199" y="129571"/>
                    <a:pt x="2973419" y="126206"/>
                  </a:cubicBezTo>
                  <a:cubicBezTo>
                    <a:pt x="2965006" y="129571"/>
                    <a:pt x="2960799" y="132096"/>
                    <a:pt x="2960799" y="133778"/>
                  </a:cubicBezTo>
                  <a:cubicBezTo>
                    <a:pt x="2964164" y="137144"/>
                    <a:pt x="2967951" y="137564"/>
                    <a:pt x="2972157" y="135040"/>
                  </a:cubicBezTo>
                  <a:cubicBezTo>
                    <a:pt x="2976364" y="132516"/>
                    <a:pt x="2980992" y="132937"/>
                    <a:pt x="2986040" y="136302"/>
                  </a:cubicBezTo>
                  <a:cubicBezTo>
                    <a:pt x="2972578" y="144716"/>
                    <a:pt x="2956592" y="150606"/>
                    <a:pt x="2938082" y="153971"/>
                  </a:cubicBezTo>
                  <a:cubicBezTo>
                    <a:pt x="2919571" y="157337"/>
                    <a:pt x="2900220" y="154813"/>
                    <a:pt x="2880027" y="146399"/>
                  </a:cubicBezTo>
                  <a:cubicBezTo>
                    <a:pt x="2878344" y="148082"/>
                    <a:pt x="2876241" y="148923"/>
                    <a:pt x="2873716" y="148923"/>
                  </a:cubicBezTo>
                  <a:cubicBezTo>
                    <a:pt x="2871192" y="148923"/>
                    <a:pt x="2870772" y="150606"/>
                    <a:pt x="2872454" y="153971"/>
                  </a:cubicBezTo>
                  <a:cubicBezTo>
                    <a:pt x="2852261" y="150606"/>
                    <a:pt x="2834172" y="148082"/>
                    <a:pt x="2818186" y="146399"/>
                  </a:cubicBezTo>
                  <a:cubicBezTo>
                    <a:pt x="2802200" y="144716"/>
                    <a:pt x="2784952" y="146399"/>
                    <a:pt x="2766441" y="151447"/>
                  </a:cubicBezTo>
                  <a:cubicBezTo>
                    <a:pt x="2729421" y="144716"/>
                    <a:pt x="2693662" y="141771"/>
                    <a:pt x="2659166" y="142613"/>
                  </a:cubicBezTo>
                  <a:cubicBezTo>
                    <a:pt x="2624669" y="143454"/>
                    <a:pt x="2589752" y="147240"/>
                    <a:pt x="2554415" y="153971"/>
                  </a:cubicBezTo>
                  <a:cubicBezTo>
                    <a:pt x="2540952" y="150606"/>
                    <a:pt x="2528753" y="149344"/>
                    <a:pt x="2517815" y="150185"/>
                  </a:cubicBezTo>
                  <a:cubicBezTo>
                    <a:pt x="2506877" y="151027"/>
                    <a:pt x="2496360" y="148923"/>
                    <a:pt x="2486263" y="143875"/>
                  </a:cubicBezTo>
                  <a:cubicBezTo>
                    <a:pt x="2479532" y="143875"/>
                    <a:pt x="2474484" y="144716"/>
                    <a:pt x="2471119" y="146399"/>
                  </a:cubicBezTo>
                  <a:cubicBezTo>
                    <a:pt x="2467753" y="148082"/>
                    <a:pt x="2461863" y="148923"/>
                    <a:pt x="2453450" y="148923"/>
                  </a:cubicBezTo>
                  <a:cubicBezTo>
                    <a:pt x="2451767" y="143875"/>
                    <a:pt x="2449243" y="140930"/>
                    <a:pt x="2445877" y="140089"/>
                  </a:cubicBezTo>
                  <a:cubicBezTo>
                    <a:pt x="2442512" y="139247"/>
                    <a:pt x="2439146" y="137985"/>
                    <a:pt x="2435781" y="136302"/>
                  </a:cubicBezTo>
                  <a:cubicBezTo>
                    <a:pt x="2432415" y="137985"/>
                    <a:pt x="2429050" y="139247"/>
                    <a:pt x="2425684" y="140089"/>
                  </a:cubicBezTo>
                  <a:cubicBezTo>
                    <a:pt x="2422319" y="140930"/>
                    <a:pt x="2420636" y="143875"/>
                    <a:pt x="2420636" y="148923"/>
                  </a:cubicBezTo>
                  <a:cubicBezTo>
                    <a:pt x="2408857" y="147240"/>
                    <a:pt x="2397078" y="145137"/>
                    <a:pt x="2385298" y="142613"/>
                  </a:cubicBezTo>
                  <a:cubicBezTo>
                    <a:pt x="2373519" y="140089"/>
                    <a:pt x="2364264" y="143033"/>
                    <a:pt x="2357533" y="151447"/>
                  </a:cubicBezTo>
                  <a:cubicBezTo>
                    <a:pt x="2354167" y="148082"/>
                    <a:pt x="2351223" y="146399"/>
                    <a:pt x="2348699" y="146399"/>
                  </a:cubicBezTo>
                  <a:cubicBezTo>
                    <a:pt x="2346174" y="146399"/>
                    <a:pt x="2343229" y="145558"/>
                    <a:pt x="2339864" y="143875"/>
                  </a:cubicBezTo>
                  <a:cubicBezTo>
                    <a:pt x="2326402" y="152288"/>
                    <a:pt x="2310416" y="158178"/>
                    <a:pt x="2291905" y="161544"/>
                  </a:cubicBezTo>
                  <a:cubicBezTo>
                    <a:pt x="2273395" y="164909"/>
                    <a:pt x="2254885" y="167013"/>
                    <a:pt x="2236375" y="167854"/>
                  </a:cubicBezTo>
                  <a:cubicBezTo>
                    <a:pt x="2217865" y="168695"/>
                    <a:pt x="2199354" y="169116"/>
                    <a:pt x="2180844" y="169116"/>
                  </a:cubicBezTo>
                  <a:cubicBezTo>
                    <a:pt x="2162334" y="169116"/>
                    <a:pt x="2145506" y="171640"/>
                    <a:pt x="2130362" y="176688"/>
                  </a:cubicBezTo>
                  <a:cubicBezTo>
                    <a:pt x="2132044" y="171640"/>
                    <a:pt x="2131203" y="168695"/>
                    <a:pt x="2127838" y="167854"/>
                  </a:cubicBezTo>
                  <a:cubicBezTo>
                    <a:pt x="2124472" y="167013"/>
                    <a:pt x="2123631" y="164909"/>
                    <a:pt x="2125313" y="161544"/>
                  </a:cubicBezTo>
                  <a:cubicBezTo>
                    <a:pt x="2147189" y="159861"/>
                    <a:pt x="2167382" y="159019"/>
                    <a:pt x="2185892" y="159019"/>
                  </a:cubicBezTo>
                  <a:cubicBezTo>
                    <a:pt x="2204403" y="159019"/>
                    <a:pt x="2225437" y="157337"/>
                    <a:pt x="2248996" y="153971"/>
                  </a:cubicBezTo>
                  <a:cubicBezTo>
                    <a:pt x="2242264" y="148923"/>
                    <a:pt x="2234272" y="145978"/>
                    <a:pt x="2225016" y="145137"/>
                  </a:cubicBezTo>
                  <a:cubicBezTo>
                    <a:pt x="2215761" y="144296"/>
                    <a:pt x="2206085" y="144296"/>
                    <a:pt x="2195989" y="145137"/>
                  </a:cubicBezTo>
                  <a:cubicBezTo>
                    <a:pt x="2185892" y="145978"/>
                    <a:pt x="2176217" y="146399"/>
                    <a:pt x="2166962" y="146399"/>
                  </a:cubicBezTo>
                  <a:cubicBezTo>
                    <a:pt x="2157706" y="146399"/>
                    <a:pt x="2150555" y="143875"/>
                    <a:pt x="2145506" y="138827"/>
                  </a:cubicBezTo>
                  <a:cubicBezTo>
                    <a:pt x="2132044" y="142192"/>
                    <a:pt x="2120265" y="142613"/>
                    <a:pt x="2110169" y="140089"/>
                  </a:cubicBezTo>
                  <a:cubicBezTo>
                    <a:pt x="2100072" y="137564"/>
                    <a:pt x="2088293" y="137985"/>
                    <a:pt x="2074831" y="141351"/>
                  </a:cubicBezTo>
                  <a:cubicBezTo>
                    <a:pt x="2073148" y="144716"/>
                    <a:pt x="2073990" y="145978"/>
                    <a:pt x="2077355" y="145137"/>
                  </a:cubicBezTo>
                  <a:cubicBezTo>
                    <a:pt x="2080721" y="144296"/>
                    <a:pt x="2081562" y="146399"/>
                    <a:pt x="2079879" y="151447"/>
                  </a:cubicBezTo>
                  <a:cubicBezTo>
                    <a:pt x="2068100" y="148082"/>
                    <a:pt x="2058424" y="151027"/>
                    <a:pt x="2050852" y="160282"/>
                  </a:cubicBezTo>
                  <a:cubicBezTo>
                    <a:pt x="2043279" y="169537"/>
                    <a:pt x="2032762" y="172481"/>
                    <a:pt x="2019300" y="169116"/>
                  </a:cubicBezTo>
                  <a:cubicBezTo>
                    <a:pt x="2022666" y="179213"/>
                    <a:pt x="2017617" y="182157"/>
                    <a:pt x="2004155" y="177950"/>
                  </a:cubicBezTo>
                  <a:cubicBezTo>
                    <a:pt x="1990693" y="173744"/>
                    <a:pt x="1979755" y="175847"/>
                    <a:pt x="1971342" y="184261"/>
                  </a:cubicBezTo>
                  <a:cubicBezTo>
                    <a:pt x="1969659" y="180895"/>
                    <a:pt x="1967135" y="179633"/>
                    <a:pt x="1963769" y="180475"/>
                  </a:cubicBezTo>
                  <a:cubicBezTo>
                    <a:pt x="1960404" y="181316"/>
                    <a:pt x="1958721" y="180054"/>
                    <a:pt x="1958721" y="176688"/>
                  </a:cubicBezTo>
                  <a:cubicBezTo>
                    <a:pt x="1955356" y="175006"/>
                    <a:pt x="1953252" y="175426"/>
                    <a:pt x="1952411" y="177950"/>
                  </a:cubicBezTo>
                  <a:cubicBezTo>
                    <a:pt x="1951570" y="180475"/>
                    <a:pt x="1949466" y="182578"/>
                    <a:pt x="1946101" y="184261"/>
                  </a:cubicBezTo>
                  <a:cubicBezTo>
                    <a:pt x="1925908" y="179213"/>
                    <a:pt x="1906977" y="178371"/>
                    <a:pt x="1889308" y="181737"/>
                  </a:cubicBezTo>
                  <a:cubicBezTo>
                    <a:pt x="1871639" y="185102"/>
                    <a:pt x="1853549" y="185944"/>
                    <a:pt x="1835039" y="184261"/>
                  </a:cubicBezTo>
                  <a:cubicBezTo>
                    <a:pt x="1831674" y="184261"/>
                    <a:pt x="1831253" y="185102"/>
                    <a:pt x="1833777" y="186785"/>
                  </a:cubicBezTo>
                  <a:cubicBezTo>
                    <a:pt x="1836301" y="188468"/>
                    <a:pt x="1836722" y="190992"/>
                    <a:pt x="1835039" y="194357"/>
                  </a:cubicBezTo>
                  <a:cubicBezTo>
                    <a:pt x="1814846" y="187626"/>
                    <a:pt x="1793812" y="186364"/>
                    <a:pt x="1771936" y="190571"/>
                  </a:cubicBezTo>
                  <a:cubicBezTo>
                    <a:pt x="1750060" y="194778"/>
                    <a:pt x="1729867" y="198564"/>
                    <a:pt x="1711357" y="201930"/>
                  </a:cubicBezTo>
                  <a:cubicBezTo>
                    <a:pt x="1682750" y="198564"/>
                    <a:pt x="1657088" y="199826"/>
                    <a:pt x="1634371" y="205716"/>
                  </a:cubicBezTo>
                  <a:cubicBezTo>
                    <a:pt x="1611654" y="211606"/>
                    <a:pt x="1587675" y="212867"/>
                    <a:pt x="1562434" y="209502"/>
                  </a:cubicBezTo>
                  <a:cubicBezTo>
                    <a:pt x="1552337" y="212867"/>
                    <a:pt x="1543503" y="216233"/>
                    <a:pt x="1535930" y="219598"/>
                  </a:cubicBezTo>
                  <a:cubicBezTo>
                    <a:pt x="1528358" y="222964"/>
                    <a:pt x="1517841" y="223805"/>
                    <a:pt x="1504379" y="222123"/>
                  </a:cubicBezTo>
                  <a:cubicBezTo>
                    <a:pt x="1499331" y="230536"/>
                    <a:pt x="1492600" y="232640"/>
                    <a:pt x="1484186" y="228433"/>
                  </a:cubicBezTo>
                  <a:cubicBezTo>
                    <a:pt x="1475772" y="224226"/>
                    <a:pt x="1469882" y="227171"/>
                    <a:pt x="1466517" y="237267"/>
                  </a:cubicBezTo>
                  <a:cubicBezTo>
                    <a:pt x="1444641" y="238950"/>
                    <a:pt x="1423186" y="240633"/>
                    <a:pt x="1402152" y="242316"/>
                  </a:cubicBezTo>
                  <a:cubicBezTo>
                    <a:pt x="1381117" y="243998"/>
                    <a:pt x="1360504" y="243157"/>
                    <a:pt x="1340311" y="239792"/>
                  </a:cubicBezTo>
                  <a:cubicBezTo>
                    <a:pt x="1336945" y="239792"/>
                    <a:pt x="1335262" y="244840"/>
                    <a:pt x="1335262" y="254936"/>
                  </a:cubicBezTo>
                  <a:cubicBezTo>
                    <a:pt x="1321800" y="248205"/>
                    <a:pt x="1312545" y="250729"/>
                    <a:pt x="1307497" y="262509"/>
                  </a:cubicBezTo>
                  <a:cubicBezTo>
                    <a:pt x="1288987" y="262509"/>
                    <a:pt x="1274683" y="261247"/>
                    <a:pt x="1264587" y="258722"/>
                  </a:cubicBezTo>
                  <a:cubicBezTo>
                    <a:pt x="1254491" y="256198"/>
                    <a:pt x="1244394" y="260826"/>
                    <a:pt x="1234297" y="272605"/>
                  </a:cubicBezTo>
                  <a:cubicBezTo>
                    <a:pt x="1225884" y="269240"/>
                    <a:pt x="1216208" y="268819"/>
                    <a:pt x="1205270" y="271343"/>
                  </a:cubicBezTo>
                  <a:cubicBezTo>
                    <a:pt x="1194332" y="273867"/>
                    <a:pt x="1187181" y="271764"/>
                    <a:pt x="1183815" y="265033"/>
                  </a:cubicBezTo>
                  <a:cubicBezTo>
                    <a:pt x="1160256" y="270081"/>
                    <a:pt x="1138381" y="275550"/>
                    <a:pt x="1118188" y="281440"/>
                  </a:cubicBezTo>
                  <a:cubicBezTo>
                    <a:pt x="1097995" y="287329"/>
                    <a:pt x="1078643" y="292798"/>
                    <a:pt x="1060133" y="297846"/>
                  </a:cubicBezTo>
                  <a:cubicBezTo>
                    <a:pt x="1046671" y="291115"/>
                    <a:pt x="1033209" y="291957"/>
                    <a:pt x="1019747" y="300371"/>
                  </a:cubicBezTo>
                  <a:cubicBezTo>
                    <a:pt x="1006285" y="308784"/>
                    <a:pt x="994505" y="310467"/>
                    <a:pt x="984409" y="305419"/>
                  </a:cubicBezTo>
                  <a:cubicBezTo>
                    <a:pt x="979361" y="308784"/>
                    <a:pt x="974312" y="310046"/>
                    <a:pt x="969264" y="309205"/>
                  </a:cubicBezTo>
                  <a:cubicBezTo>
                    <a:pt x="964216" y="308364"/>
                    <a:pt x="960009" y="311308"/>
                    <a:pt x="956643" y="318039"/>
                  </a:cubicBezTo>
                  <a:cubicBezTo>
                    <a:pt x="983568" y="319722"/>
                    <a:pt x="1011333" y="316777"/>
                    <a:pt x="1039940" y="309205"/>
                  </a:cubicBezTo>
                  <a:cubicBezTo>
                    <a:pt x="1068546" y="301633"/>
                    <a:pt x="1097153" y="297846"/>
                    <a:pt x="1125760" y="297846"/>
                  </a:cubicBezTo>
                  <a:cubicBezTo>
                    <a:pt x="1125760" y="301212"/>
                    <a:pt x="1123236" y="302474"/>
                    <a:pt x="1118188" y="301633"/>
                  </a:cubicBezTo>
                  <a:cubicBezTo>
                    <a:pt x="1113139" y="300791"/>
                    <a:pt x="1109774" y="302053"/>
                    <a:pt x="1108091" y="305419"/>
                  </a:cubicBezTo>
                  <a:cubicBezTo>
                    <a:pt x="1126601" y="308784"/>
                    <a:pt x="1143850" y="306681"/>
                    <a:pt x="1159836" y="299108"/>
                  </a:cubicBezTo>
                  <a:cubicBezTo>
                    <a:pt x="1175822" y="291536"/>
                    <a:pt x="1194753" y="288591"/>
                    <a:pt x="1216628" y="290274"/>
                  </a:cubicBezTo>
                  <a:cubicBezTo>
                    <a:pt x="1223360" y="280177"/>
                    <a:pt x="1232615" y="275129"/>
                    <a:pt x="1244394" y="275129"/>
                  </a:cubicBezTo>
                  <a:cubicBezTo>
                    <a:pt x="1256173" y="275129"/>
                    <a:pt x="1267111" y="273447"/>
                    <a:pt x="1277207" y="270081"/>
                  </a:cubicBezTo>
                  <a:cubicBezTo>
                    <a:pt x="1273842" y="278495"/>
                    <a:pt x="1267952" y="281860"/>
                    <a:pt x="1259539" y="280177"/>
                  </a:cubicBezTo>
                  <a:cubicBezTo>
                    <a:pt x="1251125" y="278495"/>
                    <a:pt x="1241870" y="279336"/>
                    <a:pt x="1231773" y="282702"/>
                  </a:cubicBezTo>
                  <a:cubicBezTo>
                    <a:pt x="1235139" y="289433"/>
                    <a:pt x="1242291" y="290695"/>
                    <a:pt x="1253228" y="286488"/>
                  </a:cubicBezTo>
                  <a:cubicBezTo>
                    <a:pt x="1264166" y="282281"/>
                    <a:pt x="1271318" y="281860"/>
                    <a:pt x="1274683" y="285226"/>
                  </a:cubicBezTo>
                  <a:cubicBezTo>
                    <a:pt x="1252807" y="290274"/>
                    <a:pt x="1234297" y="295322"/>
                    <a:pt x="1219153" y="300371"/>
                  </a:cubicBezTo>
                  <a:cubicBezTo>
                    <a:pt x="1204008" y="305419"/>
                    <a:pt x="1187181" y="307101"/>
                    <a:pt x="1168670" y="305419"/>
                  </a:cubicBezTo>
                  <a:cubicBezTo>
                    <a:pt x="1155208" y="308784"/>
                    <a:pt x="1143429" y="311308"/>
                    <a:pt x="1133332" y="312991"/>
                  </a:cubicBezTo>
                  <a:cubicBezTo>
                    <a:pt x="1123236" y="314674"/>
                    <a:pt x="1111457" y="317198"/>
                    <a:pt x="1097995" y="320564"/>
                  </a:cubicBezTo>
                  <a:cubicBezTo>
                    <a:pt x="1091264" y="320564"/>
                    <a:pt x="1088740" y="323929"/>
                    <a:pt x="1090422" y="330660"/>
                  </a:cubicBezTo>
                  <a:cubicBezTo>
                    <a:pt x="1076960" y="323929"/>
                    <a:pt x="1065181" y="325612"/>
                    <a:pt x="1055084" y="335708"/>
                  </a:cubicBezTo>
                  <a:cubicBezTo>
                    <a:pt x="1029843" y="330660"/>
                    <a:pt x="1008809" y="334867"/>
                    <a:pt x="991981" y="348329"/>
                  </a:cubicBezTo>
                  <a:cubicBezTo>
                    <a:pt x="966740" y="343281"/>
                    <a:pt x="946547" y="347487"/>
                    <a:pt x="931402" y="360949"/>
                  </a:cubicBezTo>
                  <a:cubicBezTo>
                    <a:pt x="924671" y="354218"/>
                    <a:pt x="919623" y="355060"/>
                    <a:pt x="916257" y="363474"/>
                  </a:cubicBezTo>
                  <a:cubicBezTo>
                    <a:pt x="917940" y="366839"/>
                    <a:pt x="920885" y="367680"/>
                    <a:pt x="925092" y="365998"/>
                  </a:cubicBezTo>
                  <a:cubicBezTo>
                    <a:pt x="929299" y="364315"/>
                    <a:pt x="931402" y="362632"/>
                    <a:pt x="931402" y="360949"/>
                  </a:cubicBezTo>
                  <a:cubicBezTo>
                    <a:pt x="934768" y="362632"/>
                    <a:pt x="936871" y="363053"/>
                    <a:pt x="937713" y="362212"/>
                  </a:cubicBezTo>
                  <a:cubicBezTo>
                    <a:pt x="938554" y="361370"/>
                    <a:pt x="940657" y="360949"/>
                    <a:pt x="944023" y="360949"/>
                  </a:cubicBezTo>
                  <a:cubicBezTo>
                    <a:pt x="942340" y="365998"/>
                    <a:pt x="938975" y="368943"/>
                    <a:pt x="933927" y="369784"/>
                  </a:cubicBezTo>
                  <a:cubicBezTo>
                    <a:pt x="928878" y="370625"/>
                    <a:pt x="923830" y="371046"/>
                    <a:pt x="918782" y="371046"/>
                  </a:cubicBezTo>
                  <a:cubicBezTo>
                    <a:pt x="913733" y="371046"/>
                    <a:pt x="909527" y="371467"/>
                    <a:pt x="906161" y="372308"/>
                  </a:cubicBezTo>
                  <a:cubicBezTo>
                    <a:pt x="902796" y="373149"/>
                    <a:pt x="901113" y="376936"/>
                    <a:pt x="901113" y="383667"/>
                  </a:cubicBezTo>
                  <a:cubicBezTo>
                    <a:pt x="891016" y="381984"/>
                    <a:pt x="886389" y="384508"/>
                    <a:pt x="887230" y="391239"/>
                  </a:cubicBezTo>
                  <a:cubicBezTo>
                    <a:pt x="888072" y="397970"/>
                    <a:pt x="883444" y="399653"/>
                    <a:pt x="873347" y="396287"/>
                  </a:cubicBezTo>
                  <a:cubicBezTo>
                    <a:pt x="873347" y="392922"/>
                    <a:pt x="875451" y="390818"/>
                    <a:pt x="879658" y="389977"/>
                  </a:cubicBezTo>
                  <a:cubicBezTo>
                    <a:pt x="883865" y="389136"/>
                    <a:pt x="885127" y="387032"/>
                    <a:pt x="883444" y="383667"/>
                  </a:cubicBezTo>
                  <a:cubicBezTo>
                    <a:pt x="876713" y="381984"/>
                    <a:pt x="872506" y="383667"/>
                    <a:pt x="870823" y="388715"/>
                  </a:cubicBezTo>
                  <a:cubicBezTo>
                    <a:pt x="869141" y="393763"/>
                    <a:pt x="866616" y="397970"/>
                    <a:pt x="863251" y="401336"/>
                  </a:cubicBezTo>
                  <a:cubicBezTo>
                    <a:pt x="848106" y="397970"/>
                    <a:pt x="834223" y="398811"/>
                    <a:pt x="821603" y="403860"/>
                  </a:cubicBezTo>
                  <a:cubicBezTo>
                    <a:pt x="808982" y="408908"/>
                    <a:pt x="795941" y="413115"/>
                    <a:pt x="782479" y="416480"/>
                  </a:cubicBezTo>
                  <a:cubicBezTo>
                    <a:pt x="779113" y="414797"/>
                    <a:pt x="778693" y="412694"/>
                    <a:pt x="781217" y="410170"/>
                  </a:cubicBezTo>
                  <a:cubicBezTo>
                    <a:pt x="783741" y="407646"/>
                    <a:pt x="782479" y="406384"/>
                    <a:pt x="777431" y="406384"/>
                  </a:cubicBezTo>
                  <a:cubicBezTo>
                    <a:pt x="774065" y="406384"/>
                    <a:pt x="772382" y="407646"/>
                    <a:pt x="772382" y="410170"/>
                  </a:cubicBezTo>
                  <a:cubicBezTo>
                    <a:pt x="772382" y="412694"/>
                    <a:pt x="774065" y="414797"/>
                    <a:pt x="777431" y="416480"/>
                  </a:cubicBezTo>
                  <a:cubicBezTo>
                    <a:pt x="762286" y="413115"/>
                    <a:pt x="748403" y="415639"/>
                    <a:pt x="735783" y="424053"/>
                  </a:cubicBezTo>
                  <a:cubicBezTo>
                    <a:pt x="723162" y="432466"/>
                    <a:pt x="710121" y="434149"/>
                    <a:pt x="696659" y="429101"/>
                  </a:cubicBezTo>
                  <a:cubicBezTo>
                    <a:pt x="688245" y="437515"/>
                    <a:pt x="676466" y="442142"/>
                    <a:pt x="661321" y="442984"/>
                  </a:cubicBezTo>
                  <a:cubicBezTo>
                    <a:pt x="646176" y="443825"/>
                    <a:pt x="635238" y="449294"/>
                    <a:pt x="628507" y="459390"/>
                  </a:cubicBezTo>
                  <a:cubicBezTo>
                    <a:pt x="625142" y="459390"/>
                    <a:pt x="623880" y="457708"/>
                    <a:pt x="624721" y="454342"/>
                  </a:cubicBezTo>
                  <a:cubicBezTo>
                    <a:pt x="625562" y="450977"/>
                    <a:pt x="624300" y="449294"/>
                    <a:pt x="620935" y="449294"/>
                  </a:cubicBezTo>
                  <a:cubicBezTo>
                    <a:pt x="605790" y="457708"/>
                    <a:pt x="588121" y="464018"/>
                    <a:pt x="567928" y="468225"/>
                  </a:cubicBezTo>
                  <a:cubicBezTo>
                    <a:pt x="547735" y="472432"/>
                    <a:pt x="530066" y="477901"/>
                    <a:pt x="514922" y="484632"/>
                  </a:cubicBezTo>
                  <a:cubicBezTo>
                    <a:pt x="499777" y="496411"/>
                    <a:pt x="483791" y="501459"/>
                    <a:pt x="466963" y="499776"/>
                  </a:cubicBezTo>
                  <a:cubicBezTo>
                    <a:pt x="461915" y="503142"/>
                    <a:pt x="456867" y="508190"/>
                    <a:pt x="451819" y="514921"/>
                  </a:cubicBezTo>
                  <a:cubicBezTo>
                    <a:pt x="428260" y="519969"/>
                    <a:pt x="407226" y="525438"/>
                    <a:pt x="388715" y="531328"/>
                  </a:cubicBezTo>
                  <a:cubicBezTo>
                    <a:pt x="370205" y="537218"/>
                    <a:pt x="352536" y="546052"/>
                    <a:pt x="335709" y="557831"/>
                  </a:cubicBezTo>
                  <a:cubicBezTo>
                    <a:pt x="310468" y="561197"/>
                    <a:pt x="290275" y="568349"/>
                    <a:pt x="275130" y="579286"/>
                  </a:cubicBezTo>
                  <a:cubicBezTo>
                    <a:pt x="259985" y="590224"/>
                    <a:pt x="240633" y="599900"/>
                    <a:pt x="217075" y="608314"/>
                  </a:cubicBezTo>
                  <a:cubicBezTo>
                    <a:pt x="208661" y="604948"/>
                    <a:pt x="204454" y="602424"/>
                    <a:pt x="204454" y="600741"/>
                  </a:cubicBezTo>
                  <a:cubicBezTo>
                    <a:pt x="196041" y="604107"/>
                    <a:pt x="188889" y="604107"/>
                    <a:pt x="182999" y="600741"/>
                  </a:cubicBezTo>
                  <a:cubicBezTo>
                    <a:pt x="177110" y="597376"/>
                    <a:pt x="170799" y="597376"/>
                    <a:pt x="164068" y="600741"/>
                  </a:cubicBezTo>
                  <a:cubicBezTo>
                    <a:pt x="157337" y="590645"/>
                    <a:pt x="152289" y="583914"/>
                    <a:pt x="148924" y="580548"/>
                  </a:cubicBezTo>
                  <a:cubicBezTo>
                    <a:pt x="115269" y="563721"/>
                    <a:pt x="88345" y="541004"/>
                    <a:pt x="68152" y="512397"/>
                  </a:cubicBezTo>
                  <a:cubicBezTo>
                    <a:pt x="47959" y="483790"/>
                    <a:pt x="26083" y="456866"/>
                    <a:pt x="2524" y="431625"/>
                  </a:cubicBezTo>
                  <a:cubicBezTo>
                    <a:pt x="2524" y="428259"/>
                    <a:pt x="5048" y="426577"/>
                    <a:pt x="10097" y="426577"/>
                  </a:cubicBezTo>
                  <a:cubicBezTo>
                    <a:pt x="11779" y="421528"/>
                    <a:pt x="10517" y="418584"/>
                    <a:pt x="6310" y="417742"/>
                  </a:cubicBezTo>
                  <a:cubicBezTo>
                    <a:pt x="2104" y="416901"/>
                    <a:pt x="0" y="414797"/>
                    <a:pt x="0" y="411432"/>
                  </a:cubicBezTo>
                  <a:cubicBezTo>
                    <a:pt x="3366" y="411432"/>
                    <a:pt x="5469" y="410591"/>
                    <a:pt x="6310" y="408908"/>
                  </a:cubicBezTo>
                  <a:cubicBezTo>
                    <a:pt x="7152" y="407225"/>
                    <a:pt x="9255" y="407225"/>
                    <a:pt x="12621" y="408908"/>
                  </a:cubicBezTo>
                  <a:cubicBezTo>
                    <a:pt x="12621" y="405542"/>
                    <a:pt x="11779" y="402598"/>
                    <a:pt x="10097" y="400073"/>
                  </a:cubicBezTo>
                  <a:cubicBezTo>
                    <a:pt x="8414" y="397549"/>
                    <a:pt x="7573" y="394605"/>
                    <a:pt x="7573" y="391239"/>
                  </a:cubicBezTo>
                  <a:cubicBezTo>
                    <a:pt x="19352" y="387874"/>
                    <a:pt x="29869" y="384508"/>
                    <a:pt x="39124" y="381143"/>
                  </a:cubicBezTo>
                  <a:cubicBezTo>
                    <a:pt x="48379" y="377777"/>
                    <a:pt x="56372" y="371887"/>
                    <a:pt x="63103" y="363474"/>
                  </a:cubicBezTo>
                  <a:cubicBezTo>
                    <a:pt x="83296" y="360108"/>
                    <a:pt x="101807" y="353377"/>
                    <a:pt x="118634" y="343281"/>
                  </a:cubicBezTo>
                  <a:cubicBezTo>
                    <a:pt x="137144" y="336550"/>
                    <a:pt x="156075" y="330660"/>
                    <a:pt x="175427" y="325612"/>
                  </a:cubicBezTo>
                  <a:cubicBezTo>
                    <a:pt x="194778" y="320564"/>
                    <a:pt x="212027" y="311308"/>
                    <a:pt x="227171" y="297846"/>
                  </a:cubicBezTo>
                  <a:cubicBezTo>
                    <a:pt x="227171" y="299529"/>
                    <a:pt x="226751" y="300791"/>
                    <a:pt x="225909" y="301633"/>
                  </a:cubicBezTo>
                  <a:cubicBezTo>
                    <a:pt x="225068" y="302474"/>
                    <a:pt x="224647" y="303736"/>
                    <a:pt x="224647" y="305419"/>
                  </a:cubicBezTo>
                  <a:cubicBezTo>
                    <a:pt x="246523" y="300371"/>
                    <a:pt x="265875" y="294060"/>
                    <a:pt x="282702" y="286488"/>
                  </a:cubicBezTo>
                  <a:cubicBezTo>
                    <a:pt x="299530" y="278916"/>
                    <a:pt x="318881" y="273447"/>
                    <a:pt x="340757" y="270081"/>
                  </a:cubicBezTo>
                  <a:cubicBezTo>
                    <a:pt x="345805" y="265033"/>
                    <a:pt x="348329" y="261667"/>
                    <a:pt x="348329" y="259985"/>
                  </a:cubicBezTo>
                  <a:cubicBezTo>
                    <a:pt x="361791" y="265033"/>
                    <a:pt x="373150" y="264612"/>
                    <a:pt x="382405" y="258722"/>
                  </a:cubicBezTo>
                  <a:cubicBezTo>
                    <a:pt x="391660" y="252833"/>
                    <a:pt x="402177" y="249888"/>
                    <a:pt x="413957" y="249888"/>
                  </a:cubicBezTo>
                  <a:cubicBezTo>
                    <a:pt x="413957" y="251571"/>
                    <a:pt x="413536" y="252833"/>
                    <a:pt x="412695" y="253674"/>
                  </a:cubicBezTo>
                  <a:cubicBezTo>
                    <a:pt x="411853" y="254516"/>
                    <a:pt x="411433" y="255778"/>
                    <a:pt x="411433" y="257460"/>
                  </a:cubicBezTo>
                  <a:cubicBezTo>
                    <a:pt x="416481" y="255778"/>
                    <a:pt x="420267" y="253674"/>
                    <a:pt x="422791" y="251150"/>
                  </a:cubicBezTo>
                  <a:cubicBezTo>
                    <a:pt x="425315" y="248626"/>
                    <a:pt x="428260" y="246523"/>
                    <a:pt x="431626" y="244840"/>
                  </a:cubicBezTo>
                  <a:cubicBezTo>
                    <a:pt x="434991" y="248205"/>
                    <a:pt x="438777" y="249888"/>
                    <a:pt x="442984" y="249888"/>
                  </a:cubicBezTo>
                  <a:cubicBezTo>
                    <a:pt x="447191" y="249888"/>
                    <a:pt x="451819" y="249467"/>
                    <a:pt x="456867" y="248626"/>
                  </a:cubicBezTo>
                  <a:cubicBezTo>
                    <a:pt x="461915" y="247785"/>
                    <a:pt x="466122" y="247785"/>
                    <a:pt x="469487" y="248626"/>
                  </a:cubicBezTo>
                  <a:cubicBezTo>
                    <a:pt x="472853" y="249467"/>
                    <a:pt x="475377" y="252412"/>
                    <a:pt x="477060" y="257460"/>
                  </a:cubicBezTo>
                  <a:cubicBezTo>
                    <a:pt x="466963" y="257460"/>
                    <a:pt x="461074" y="259985"/>
                    <a:pt x="459391" y="265033"/>
                  </a:cubicBezTo>
                  <a:cubicBezTo>
                    <a:pt x="476218" y="268398"/>
                    <a:pt x="493467" y="267136"/>
                    <a:pt x="511136" y="261247"/>
                  </a:cubicBezTo>
                  <a:cubicBezTo>
                    <a:pt x="528804" y="255357"/>
                    <a:pt x="546894" y="250729"/>
                    <a:pt x="565404" y="247364"/>
                  </a:cubicBezTo>
                  <a:cubicBezTo>
                    <a:pt x="567087" y="245681"/>
                    <a:pt x="567928" y="243157"/>
                    <a:pt x="567928" y="239792"/>
                  </a:cubicBezTo>
                  <a:cubicBezTo>
                    <a:pt x="569611" y="239792"/>
                    <a:pt x="570452" y="241474"/>
                    <a:pt x="570452" y="244840"/>
                  </a:cubicBezTo>
                  <a:cubicBezTo>
                    <a:pt x="594011" y="239792"/>
                    <a:pt x="615466" y="234743"/>
                    <a:pt x="634818" y="229695"/>
                  </a:cubicBezTo>
                  <a:cubicBezTo>
                    <a:pt x="654169" y="224647"/>
                    <a:pt x="675624" y="220440"/>
                    <a:pt x="699183" y="217074"/>
                  </a:cubicBezTo>
                  <a:cubicBezTo>
                    <a:pt x="702548" y="213709"/>
                    <a:pt x="704231" y="211185"/>
                    <a:pt x="704231" y="209502"/>
                  </a:cubicBezTo>
                  <a:cubicBezTo>
                    <a:pt x="712645" y="212867"/>
                    <a:pt x="719376" y="212026"/>
                    <a:pt x="724424" y="206978"/>
                  </a:cubicBezTo>
                  <a:cubicBezTo>
                    <a:pt x="729472" y="201930"/>
                    <a:pt x="735362" y="198564"/>
                    <a:pt x="742093" y="196881"/>
                  </a:cubicBezTo>
                  <a:cubicBezTo>
                    <a:pt x="742093" y="200247"/>
                    <a:pt x="744196" y="201088"/>
                    <a:pt x="748403" y="199406"/>
                  </a:cubicBezTo>
                  <a:cubicBezTo>
                    <a:pt x="752610" y="197723"/>
                    <a:pt x="753031" y="199406"/>
                    <a:pt x="749665" y="204454"/>
                  </a:cubicBezTo>
                  <a:cubicBezTo>
                    <a:pt x="759762" y="199406"/>
                    <a:pt x="769017" y="197302"/>
                    <a:pt x="777431" y="198143"/>
                  </a:cubicBezTo>
                  <a:cubicBezTo>
                    <a:pt x="785844" y="198985"/>
                    <a:pt x="796782" y="197723"/>
                    <a:pt x="810244" y="194357"/>
                  </a:cubicBezTo>
                  <a:cubicBezTo>
                    <a:pt x="811927" y="185944"/>
                    <a:pt x="818658" y="180475"/>
                    <a:pt x="830437" y="177950"/>
                  </a:cubicBezTo>
                  <a:cubicBezTo>
                    <a:pt x="842217" y="175426"/>
                    <a:pt x="849789" y="178371"/>
                    <a:pt x="853154" y="186785"/>
                  </a:cubicBezTo>
                  <a:cubicBezTo>
                    <a:pt x="866616" y="181737"/>
                    <a:pt x="880920" y="178792"/>
                    <a:pt x="896064" y="177950"/>
                  </a:cubicBezTo>
                  <a:cubicBezTo>
                    <a:pt x="911209" y="177109"/>
                    <a:pt x="922989" y="173323"/>
                    <a:pt x="931402" y="166592"/>
                  </a:cubicBezTo>
                  <a:cubicBezTo>
                    <a:pt x="938133" y="171640"/>
                    <a:pt x="944864" y="171640"/>
                    <a:pt x="951595" y="166592"/>
                  </a:cubicBezTo>
                  <a:cubicBezTo>
                    <a:pt x="958326" y="161544"/>
                    <a:pt x="965057" y="159861"/>
                    <a:pt x="971788" y="161544"/>
                  </a:cubicBezTo>
                  <a:cubicBezTo>
                    <a:pt x="968423" y="156495"/>
                    <a:pt x="967161" y="152709"/>
                    <a:pt x="968002" y="150185"/>
                  </a:cubicBezTo>
                  <a:cubicBezTo>
                    <a:pt x="968844" y="147661"/>
                    <a:pt x="968423" y="143875"/>
                    <a:pt x="966740" y="138827"/>
                  </a:cubicBezTo>
                  <a:lnTo>
                    <a:pt x="974312" y="138827"/>
                  </a:lnTo>
                  <a:cubicBezTo>
                    <a:pt x="975995" y="135461"/>
                    <a:pt x="975575" y="133778"/>
                    <a:pt x="973050" y="133778"/>
                  </a:cubicBezTo>
                  <a:cubicBezTo>
                    <a:pt x="970526" y="133778"/>
                    <a:pt x="968423" y="132937"/>
                    <a:pt x="966740" y="131254"/>
                  </a:cubicBezTo>
                  <a:cubicBezTo>
                    <a:pt x="973471" y="126206"/>
                    <a:pt x="981043" y="123682"/>
                    <a:pt x="989457" y="123682"/>
                  </a:cubicBezTo>
                  <a:cubicBezTo>
                    <a:pt x="989457" y="127047"/>
                    <a:pt x="988616" y="128730"/>
                    <a:pt x="986933" y="128730"/>
                  </a:cubicBezTo>
                  <a:cubicBezTo>
                    <a:pt x="985250" y="128730"/>
                    <a:pt x="986092" y="130413"/>
                    <a:pt x="989457" y="133778"/>
                  </a:cubicBezTo>
                  <a:cubicBezTo>
                    <a:pt x="996188" y="132096"/>
                    <a:pt x="1002078" y="130833"/>
                    <a:pt x="1007126" y="129992"/>
                  </a:cubicBezTo>
                  <a:cubicBezTo>
                    <a:pt x="1012174" y="129151"/>
                    <a:pt x="1018905" y="127889"/>
                    <a:pt x="1027319" y="126206"/>
                  </a:cubicBezTo>
                  <a:cubicBezTo>
                    <a:pt x="1027319" y="122840"/>
                    <a:pt x="1025636" y="121158"/>
                    <a:pt x="1022271" y="121158"/>
                  </a:cubicBezTo>
                  <a:cubicBezTo>
                    <a:pt x="1030685" y="112744"/>
                    <a:pt x="1039519" y="109799"/>
                    <a:pt x="1048774" y="112323"/>
                  </a:cubicBezTo>
                  <a:cubicBezTo>
                    <a:pt x="1058029" y="114847"/>
                    <a:pt x="1066022" y="114427"/>
                    <a:pt x="1072753" y="111061"/>
                  </a:cubicBezTo>
                  <a:cubicBezTo>
                    <a:pt x="1069388" y="119475"/>
                    <a:pt x="1062657" y="124523"/>
                    <a:pt x="1052560" y="126206"/>
                  </a:cubicBezTo>
                  <a:cubicBezTo>
                    <a:pt x="1042464" y="127889"/>
                    <a:pt x="1033209" y="130413"/>
                    <a:pt x="1024795" y="133778"/>
                  </a:cubicBezTo>
                  <a:cubicBezTo>
                    <a:pt x="1038257" y="137144"/>
                    <a:pt x="1052981" y="137564"/>
                    <a:pt x="1068967" y="135040"/>
                  </a:cubicBezTo>
                  <a:cubicBezTo>
                    <a:pt x="1084953" y="132516"/>
                    <a:pt x="1099677" y="128730"/>
                    <a:pt x="1113139" y="123682"/>
                  </a:cubicBezTo>
                  <a:cubicBezTo>
                    <a:pt x="1113139" y="127047"/>
                    <a:pt x="1109774" y="132096"/>
                    <a:pt x="1103043" y="138827"/>
                  </a:cubicBezTo>
                  <a:cubicBezTo>
                    <a:pt x="1106408" y="143875"/>
                    <a:pt x="1109353" y="144296"/>
                    <a:pt x="1111877" y="140089"/>
                  </a:cubicBezTo>
                  <a:cubicBezTo>
                    <a:pt x="1114401" y="135882"/>
                    <a:pt x="1119870" y="135461"/>
                    <a:pt x="1128284" y="138827"/>
                  </a:cubicBezTo>
                  <a:cubicBezTo>
                    <a:pt x="1129967" y="133778"/>
                    <a:pt x="1128705" y="131254"/>
                    <a:pt x="1124498" y="131254"/>
                  </a:cubicBezTo>
                  <a:cubicBezTo>
                    <a:pt x="1120291" y="131254"/>
                    <a:pt x="1119029" y="129571"/>
                    <a:pt x="1120712" y="126206"/>
                  </a:cubicBezTo>
                  <a:cubicBezTo>
                    <a:pt x="1124077" y="124523"/>
                    <a:pt x="1127864" y="122420"/>
                    <a:pt x="1132070" y="119896"/>
                  </a:cubicBezTo>
                  <a:cubicBezTo>
                    <a:pt x="1136277" y="117371"/>
                    <a:pt x="1138381" y="117792"/>
                    <a:pt x="1138381" y="121158"/>
                  </a:cubicBezTo>
                  <a:cubicBezTo>
                    <a:pt x="1138381" y="124523"/>
                    <a:pt x="1137119" y="126627"/>
                    <a:pt x="1134594" y="127468"/>
                  </a:cubicBezTo>
                  <a:cubicBezTo>
                    <a:pt x="1132070" y="128309"/>
                    <a:pt x="1130808" y="130413"/>
                    <a:pt x="1130808" y="133778"/>
                  </a:cubicBezTo>
                  <a:cubicBezTo>
                    <a:pt x="1134174" y="137144"/>
                    <a:pt x="1137960" y="134620"/>
                    <a:pt x="1142167" y="126206"/>
                  </a:cubicBezTo>
                  <a:cubicBezTo>
                    <a:pt x="1146374" y="117792"/>
                    <a:pt x="1152684" y="117792"/>
                    <a:pt x="1161098" y="126206"/>
                  </a:cubicBezTo>
                  <a:cubicBezTo>
                    <a:pt x="1162780" y="126206"/>
                    <a:pt x="1164463" y="124944"/>
                    <a:pt x="1166146" y="122420"/>
                  </a:cubicBezTo>
                  <a:cubicBezTo>
                    <a:pt x="1167829" y="119896"/>
                    <a:pt x="1166987" y="118634"/>
                    <a:pt x="1163622" y="118634"/>
                  </a:cubicBezTo>
                  <a:cubicBezTo>
                    <a:pt x="1173718" y="113585"/>
                    <a:pt x="1183815" y="111061"/>
                    <a:pt x="1193911" y="111061"/>
                  </a:cubicBezTo>
                  <a:cubicBezTo>
                    <a:pt x="1204008" y="111061"/>
                    <a:pt x="1213684" y="111061"/>
                    <a:pt x="1222939" y="111061"/>
                  </a:cubicBezTo>
                  <a:cubicBezTo>
                    <a:pt x="1232194" y="111061"/>
                    <a:pt x="1241028" y="109799"/>
                    <a:pt x="1249442" y="107275"/>
                  </a:cubicBezTo>
                  <a:cubicBezTo>
                    <a:pt x="1257856" y="104751"/>
                    <a:pt x="1266270" y="98440"/>
                    <a:pt x="1274683" y="88344"/>
                  </a:cubicBezTo>
                  <a:cubicBezTo>
                    <a:pt x="1273001" y="91709"/>
                    <a:pt x="1271318" y="94654"/>
                    <a:pt x="1269635" y="97178"/>
                  </a:cubicBezTo>
                  <a:cubicBezTo>
                    <a:pt x="1267952" y="99703"/>
                    <a:pt x="1268794" y="103489"/>
                    <a:pt x="1272159" y="108537"/>
                  </a:cubicBezTo>
                  <a:cubicBezTo>
                    <a:pt x="1262063" y="108537"/>
                    <a:pt x="1252807" y="111061"/>
                    <a:pt x="1244394" y="116109"/>
                  </a:cubicBezTo>
                  <a:cubicBezTo>
                    <a:pt x="1235980" y="121158"/>
                    <a:pt x="1225884" y="121999"/>
                    <a:pt x="1214104" y="118634"/>
                  </a:cubicBezTo>
                  <a:cubicBezTo>
                    <a:pt x="1212422" y="125365"/>
                    <a:pt x="1215366" y="127889"/>
                    <a:pt x="1222939" y="126206"/>
                  </a:cubicBezTo>
                  <a:cubicBezTo>
                    <a:pt x="1230511" y="124523"/>
                    <a:pt x="1235139" y="122840"/>
                    <a:pt x="1236822" y="121158"/>
                  </a:cubicBezTo>
                  <a:cubicBezTo>
                    <a:pt x="1262063" y="117792"/>
                    <a:pt x="1288145" y="114427"/>
                    <a:pt x="1315069" y="111061"/>
                  </a:cubicBezTo>
                  <a:cubicBezTo>
                    <a:pt x="1341993" y="107696"/>
                    <a:pt x="1370600" y="103489"/>
                    <a:pt x="1400890" y="98440"/>
                  </a:cubicBezTo>
                  <a:cubicBezTo>
                    <a:pt x="1404255" y="96758"/>
                    <a:pt x="1405517" y="95075"/>
                    <a:pt x="1404676" y="93392"/>
                  </a:cubicBezTo>
                  <a:cubicBezTo>
                    <a:pt x="1403835" y="91709"/>
                    <a:pt x="1405097" y="91709"/>
                    <a:pt x="1408462" y="93392"/>
                  </a:cubicBezTo>
                  <a:cubicBezTo>
                    <a:pt x="1410145" y="91709"/>
                    <a:pt x="1410986" y="89606"/>
                    <a:pt x="1410986" y="87082"/>
                  </a:cubicBezTo>
                  <a:cubicBezTo>
                    <a:pt x="1410986" y="84558"/>
                    <a:pt x="1412669" y="83296"/>
                    <a:pt x="1416034" y="83296"/>
                  </a:cubicBezTo>
                  <a:cubicBezTo>
                    <a:pt x="1422766" y="86661"/>
                    <a:pt x="1429917" y="86241"/>
                    <a:pt x="1437489" y="82034"/>
                  </a:cubicBezTo>
                  <a:cubicBezTo>
                    <a:pt x="1445062" y="77827"/>
                    <a:pt x="1450531" y="79930"/>
                    <a:pt x="1453896" y="88344"/>
                  </a:cubicBezTo>
                  <a:cubicBezTo>
                    <a:pt x="1453896" y="93392"/>
                    <a:pt x="1453055" y="94234"/>
                    <a:pt x="1451372" y="90868"/>
                  </a:cubicBezTo>
                  <a:cubicBezTo>
                    <a:pt x="1449689" y="87503"/>
                    <a:pt x="1447165" y="87503"/>
                    <a:pt x="1443800" y="90868"/>
                  </a:cubicBezTo>
                  <a:cubicBezTo>
                    <a:pt x="1442117" y="94234"/>
                    <a:pt x="1442959" y="96337"/>
                    <a:pt x="1446324" y="97178"/>
                  </a:cubicBezTo>
                  <a:cubicBezTo>
                    <a:pt x="1449689" y="98020"/>
                    <a:pt x="1452213" y="100123"/>
                    <a:pt x="1453896" y="103489"/>
                  </a:cubicBezTo>
                  <a:cubicBezTo>
                    <a:pt x="1455579" y="100123"/>
                    <a:pt x="1458103" y="98861"/>
                    <a:pt x="1461469" y="99703"/>
                  </a:cubicBezTo>
                  <a:cubicBezTo>
                    <a:pt x="1464834" y="100544"/>
                    <a:pt x="1465676" y="99282"/>
                    <a:pt x="1463993" y="95916"/>
                  </a:cubicBezTo>
                  <a:cubicBezTo>
                    <a:pt x="1474089" y="97599"/>
                    <a:pt x="1483344" y="97178"/>
                    <a:pt x="1491758" y="94654"/>
                  </a:cubicBezTo>
                  <a:cubicBezTo>
                    <a:pt x="1500172" y="92130"/>
                    <a:pt x="1508586" y="89606"/>
                    <a:pt x="1516999" y="87082"/>
                  </a:cubicBezTo>
                  <a:cubicBezTo>
                    <a:pt x="1525413" y="84558"/>
                    <a:pt x="1533827" y="82875"/>
                    <a:pt x="1542241" y="82034"/>
                  </a:cubicBezTo>
                  <a:cubicBezTo>
                    <a:pt x="1550654" y="81192"/>
                    <a:pt x="1560751" y="83296"/>
                    <a:pt x="1572530" y="88344"/>
                  </a:cubicBezTo>
                  <a:cubicBezTo>
                    <a:pt x="1575896" y="86661"/>
                    <a:pt x="1575896" y="84558"/>
                    <a:pt x="1572530" y="82034"/>
                  </a:cubicBezTo>
                  <a:cubicBezTo>
                    <a:pt x="1569165" y="79510"/>
                    <a:pt x="1570006" y="78248"/>
                    <a:pt x="1575054" y="78248"/>
                  </a:cubicBezTo>
                  <a:cubicBezTo>
                    <a:pt x="1580102" y="74882"/>
                    <a:pt x="1582206" y="74882"/>
                    <a:pt x="1581365" y="78248"/>
                  </a:cubicBezTo>
                  <a:cubicBezTo>
                    <a:pt x="1580523" y="81613"/>
                    <a:pt x="1581785" y="84137"/>
                    <a:pt x="1585151" y="85820"/>
                  </a:cubicBezTo>
                  <a:cubicBezTo>
                    <a:pt x="1608709" y="80772"/>
                    <a:pt x="1632268" y="79510"/>
                    <a:pt x="1655826" y="82034"/>
                  </a:cubicBezTo>
                  <a:cubicBezTo>
                    <a:pt x="1679385" y="84558"/>
                    <a:pt x="1702102" y="77406"/>
                    <a:pt x="1723978" y="60579"/>
                  </a:cubicBezTo>
                  <a:cubicBezTo>
                    <a:pt x="1712198" y="60579"/>
                    <a:pt x="1703364" y="60158"/>
                    <a:pt x="1697474" y="59317"/>
                  </a:cubicBezTo>
                  <a:cubicBezTo>
                    <a:pt x="1691585" y="58475"/>
                    <a:pt x="1684433" y="57213"/>
                    <a:pt x="1676019" y="55531"/>
                  </a:cubicBezTo>
                  <a:cubicBezTo>
                    <a:pt x="1677702" y="52165"/>
                    <a:pt x="1679805" y="50062"/>
                    <a:pt x="1682330" y="49220"/>
                  </a:cubicBezTo>
                  <a:cubicBezTo>
                    <a:pt x="1684854" y="48379"/>
                    <a:pt x="1686116" y="46275"/>
                    <a:pt x="1686116" y="42910"/>
                  </a:cubicBezTo>
                  <a:cubicBezTo>
                    <a:pt x="1694529" y="42910"/>
                    <a:pt x="1700419" y="44593"/>
                    <a:pt x="1703785" y="47958"/>
                  </a:cubicBezTo>
                  <a:cubicBezTo>
                    <a:pt x="1712198" y="36179"/>
                    <a:pt x="1721874" y="31551"/>
                    <a:pt x="1732812" y="34075"/>
                  </a:cubicBezTo>
                  <a:cubicBezTo>
                    <a:pt x="1743750" y="36600"/>
                    <a:pt x="1750902" y="32813"/>
                    <a:pt x="1754267" y="22717"/>
                  </a:cubicBezTo>
                  <a:cubicBezTo>
                    <a:pt x="1767729" y="32813"/>
                    <a:pt x="1780350" y="33655"/>
                    <a:pt x="1792129" y="25241"/>
                  </a:cubicBezTo>
                  <a:cubicBezTo>
                    <a:pt x="1803908" y="16827"/>
                    <a:pt x="1815688" y="15986"/>
                    <a:pt x="1827467" y="22717"/>
                  </a:cubicBezTo>
                  <a:cubicBezTo>
                    <a:pt x="1829149" y="21034"/>
                    <a:pt x="1831253" y="20193"/>
                    <a:pt x="1833777" y="20193"/>
                  </a:cubicBezTo>
                  <a:cubicBezTo>
                    <a:pt x="1836301" y="20193"/>
                    <a:pt x="1837563" y="18510"/>
                    <a:pt x="1837563" y="15144"/>
                  </a:cubicBezTo>
                  <a:cubicBezTo>
                    <a:pt x="1849343" y="23558"/>
                    <a:pt x="1862384" y="23979"/>
                    <a:pt x="1876687" y="16406"/>
                  </a:cubicBezTo>
                  <a:cubicBezTo>
                    <a:pt x="1890991" y="8834"/>
                    <a:pt x="1904032" y="8413"/>
                    <a:pt x="1915811" y="15144"/>
                  </a:cubicBezTo>
                  <a:cubicBezTo>
                    <a:pt x="1919177" y="15144"/>
                    <a:pt x="1920859" y="13462"/>
                    <a:pt x="1920859" y="10096"/>
                  </a:cubicBezTo>
                  <a:cubicBezTo>
                    <a:pt x="1920859" y="6731"/>
                    <a:pt x="1922542" y="5889"/>
                    <a:pt x="1925908" y="7572"/>
                  </a:cubicBezTo>
                  <a:cubicBezTo>
                    <a:pt x="1939369" y="10938"/>
                    <a:pt x="1956197" y="11358"/>
                    <a:pt x="1976390" y="8834"/>
                  </a:cubicBezTo>
                  <a:cubicBezTo>
                    <a:pt x="1996583" y="6310"/>
                    <a:pt x="2016776" y="5048"/>
                    <a:pt x="2036969" y="5048"/>
                  </a:cubicBezTo>
                  <a:cubicBezTo>
                    <a:pt x="2038652" y="4207"/>
                    <a:pt x="2040019" y="3786"/>
                    <a:pt x="2041071" y="3786"/>
                  </a:cubicBezTo>
                  <a:close/>
                  <a:moveTo>
                    <a:pt x="2450925" y="0"/>
                  </a:moveTo>
                  <a:cubicBezTo>
                    <a:pt x="2469436" y="6731"/>
                    <a:pt x="2488787" y="9255"/>
                    <a:pt x="2508980" y="7572"/>
                  </a:cubicBezTo>
                  <a:cubicBezTo>
                    <a:pt x="2529174" y="5889"/>
                    <a:pt x="2548525" y="7572"/>
                    <a:pt x="2567035" y="12620"/>
                  </a:cubicBezTo>
                  <a:cubicBezTo>
                    <a:pt x="2573766" y="9255"/>
                    <a:pt x="2578814" y="7151"/>
                    <a:pt x="2582180" y="6310"/>
                  </a:cubicBezTo>
                  <a:cubicBezTo>
                    <a:pt x="2585546" y="5469"/>
                    <a:pt x="2591435" y="5048"/>
                    <a:pt x="2599849" y="5048"/>
                  </a:cubicBezTo>
                  <a:cubicBezTo>
                    <a:pt x="2591435" y="13462"/>
                    <a:pt x="2581339" y="16827"/>
                    <a:pt x="2569559" y="15144"/>
                  </a:cubicBezTo>
                  <a:cubicBezTo>
                    <a:pt x="2557780" y="13462"/>
                    <a:pt x="2546842" y="14303"/>
                    <a:pt x="2536746" y="17669"/>
                  </a:cubicBezTo>
                  <a:cubicBezTo>
                    <a:pt x="2546842" y="24400"/>
                    <a:pt x="2559463" y="26082"/>
                    <a:pt x="2574608" y="22717"/>
                  </a:cubicBezTo>
                  <a:cubicBezTo>
                    <a:pt x="2589752" y="19351"/>
                    <a:pt x="2601532" y="21875"/>
                    <a:pt x="2609945" y="30289"/>
                  </a:cubicBezTo>
                  <a:cubicBezTo>
                    <a:pt x="2601532" y="33655"/>
                    <a:pt x="2593539" y="35337"/>
                    <a:pt x="2585966" y="35337"/>
                  </a:cubicBezTo>
                  <a:cubicBezTo>
                    <a:pt x="2578394" y="35337"/>
                    <a:pt x="2571242" y="39544"/>
                    <a:pt x="2564511" y="47958"/>
                  </a:cubicBezTo>
                  <a:cubicBezTo>
                    <a:pt x="2567877" y="51323"/>
                    <a:pt x="2572504" y="52586"/>
                    <a:pt x="2578394" y="51744"/>
                  </a:cubicBezTo>
                  <a:cubicBezTo>
                    <a:pt x="2584284" y="50903"/>
                    <a:pt x="2591435" y="50482"/>
                    <a:pt x="2599849" y="50482"/>
                  </a:cubicBezTo>
                  <a:cubicBezTo>
                    <a:pt x="2604897" y="38703"/>
                    <a:pt x="2613731" y="34917"/>
                    <a:pt x="2626352" y="39124"/>
                  </a:cubicBezTo>
                  <a:cubicBezTo>
                    <a:pt x="2638973" y="43331"/>
                    <a:pt x="2649490" y="42910"/>
                    <a:pt x="2657904" y="37862"/>
                  </a:cubicBezTo>
                  <a:cubicBezTo>
                    <a:pt x="2654538" y="32813"/>
                    <a:pt x="2651173" y="31551"/>
                    <a:pt x="2647807" y="34075"/>
                  </a:cubicBezTo>
                  <a:cubicBezTo>
                    <a:pt x="2644442" y="36600"/>
                    <a:pt x="2641076" y="36179"/>
                    <a:pt x="2637711" y="32813"/>
                  </a:cubicBezTo>
                  <a:cubicBezTo>
                    <a:pt x="2641076" y="24400"/>
                    <a:pt x="2647387" y="22717"/>
                    <a:pt x="2656642" y="27765"/>
                  </a:cubicBezTo>
                  <a:cubicBezTo>
                    <a:pt x="2665897" y="32813"/>
                    <a:pt x="2672207" y="31131"/>
                    <a:pt x="2675573" y="22717"/>
                  </a:cubicBezTo>
                  <a:cubicBezTo>
                    <a:pt x="2673890" y="19351"/>
                    <a:pt x="2670104" y="18089"/>
                    <a:pt x="2664214" y="18931"/>
                  </a:cubicBezTo>
                  <a:cubicBezTo>
                    <a:pt x="2658324" y="19772"/>
                    <a:pt x="2653697" y="20193"/>
                    <a:pt x="2650331" y="20193"/>
                  </a:cubicBezTo>
                  <a:cubicBezTo>
                    <a:pt x="2655380" y="13462"/>
                    <a:pt x="2661269" y="10938"/>
                    <a:pt x="2668000" y="12620"/>
                  </a:cubicBezTo>
                  <a:cubicBezTo>
                    <a:pt x="2674731" y="14303"/>
                    <a:pt x="2681463" y="16827"/>
                    <a:pt x="2688193" y="20193"/>
                  </a:cubicBezTo>
                  <a:cubicBezTo>
                    <a:pt x="2693241" y="10096"/>
                    <a:pt x="2701235" y="5048"/>
                    <a:pt x="2712173" y="5048"/>
                  </a:cubicBezTo>
                  <a:cubicBezTo>
                    <a:pt x="2723111" y="5048"/>
                    <a:pt x="2732786" y="5889"/>
                    <a:pt x="2741200" y="7572"/>
                  </a:cubicBezTo>
                  <a:cubicBezTo>
                    <a:pt x="2744566" y="7572"/>
                    <a:pt x="2747090" y="9255"/>
                    <a:pt x="2748772" y="12620"/>
                  </a:cubicBezTo>
                  <a:cubicBezTo>
                    <a:pt x="2750455" y="15986"/>
                    <a:pt x="2752979" y="19351"/>
                    <a:pt x="2756345" y="22717"/>
                  </a:cubicBezTo>
                  <a:cubicBezTo>
                    <a:pt x="2801779" y="15986"/>
                    <a:pt x="2843006" y="13462"/>
                    <a:pt x="2880027" y="15144"/>
                  </a:cubicBezTo>
                  <a:cubicBezTo>
                    <a:pt x="2917047" y="16827"/>
                    <a:pt x="2957433" y="24400"/>
                    <a:pt x="3001185" y="37862"/>
                  </a:cubicBezTo>
                  <a:cubicBezTo>
                    <a:pt x="3002867" y="37862"/>
                    <a:pt x="3003709" y="37020"/>
                    <a:pt x="3003709" y="35337"/>
                  </a:cubicBezTo>
                  <a:cubicBezTo>
                    <a:pt x="3003709" y="33655"/>
                    <a:pt x="3004550" y="32813"/>
                    <a:pt x="3006233" y="32813"/>
                  </a:cubicBezTo>
                  <a:cubicBezTo>
                    <a:pt x="3023061" y="41227"/>
                    <a:pt x="3037785" y="43331"/>
                    <a:pt x="3050405" y="39124"/>
                  </a:cubicBezTo>
                  <a:cubicBezTo>
                    <a:pt x="3063026" y="34917"/>
                    <a:pt x="3075226" y="35337"/>
                    <a:pt x="3087005" y="40386"/>
                  </a:cubicBezTo>
                  <a:cubicBezTo>
                    <a:pt x="3090371" y="40386"/>
                    <a:pt x="3092895" y="39124"/>
                    <a:pt x="3094577" y="36600"/>
                  </a:cubicBezTo>
                  <a:cubicBezTo>
                    <a:pt x="3096260" y="34075"/>
                    <a:pt x="3098784" y="32813"/>
                    <a:pt x="3102150" y="32813"/>
                  </a:cubicBezTo>
                  <a:cubicBezTo>
                    <a:pt x="3120660" y="41227"/>
                    <a:pt x="3141694" y="40386"/>
                    <a:pt x="3165253" y="30289"/>
                  </a:cubicBezTo>
                  <a:cubicBezTo>
                    <a:pt x="3173667" y="33655"/>
                    <a:pt x="3183342" y="36600"/>
                    <a:pt x="3194280" y="39124"/>
                  </a:cubicBezTo>
                  <a:cubicBezTo>
                    <a:pt x="3205218" y="41648"/>
                    <a:pt x="3215735" y="41227"/>
                    <a:pt x="3225832" y="37862"/>
                  </a:cubicBezTo>
                  <a:cubicBezTo>
                    <a:pt x="3239294" y="37862"/>
                    <a:pt x="3254018" y="40386"/>
                    <a:pt x="3270004" y="45434"/>
                  </a:cubicBezTo>
                  <a:cubicBezTo>
                    <a:pt x="3285990" y="50482"/>
                    <a:pt x="3300714" y="52165"/>
                    <a:pt x="3314176" y="50482"/>
                  </a:cubicBezTo>
                  <a:cubicBezTo>
                    <a:pt x="3312494" y="53848"/>
                    <a:pt x="3313335" y="55110"/>
                    <a:pt x="3316700" y="54268"/>
                  </a:cubicBezTo>
                  <a:cubicBezTo>
                    <a:pt x="3320066" y="53427"/>
                    <a:pt x="3322590" y="54689"/>
                    <a:pt x="3324273" y="58055"/>
                  </a:cubicBezTo>
                  <a:cubicBezTo>
                    <a:pt x="3329321" y="53006"/>
                    <a:pt x="3331004" y="50482"/>
                    <a:pt x="3329321" y="50482"/>
                  </a:cubicBezTo>
                  <a:cubicBezTo>
                    <a:pt x="3342783" y="50482"/>
                    <a:pt x="3357507" y="53006"/>
                    <a:pt x="3373493" y="58055"/>
                  </a:cubicBezTo>
                  <a:cubicBezTo>
                    <a:pt x="3389479" y="63103"/>
                    <a:pt x="3405045" y="63944"/>
                    <a:pt x="3420190" y="60579"/>
                  </a:cubicBezTo>
                  <a:cubicBezTo>
                    <a:pt x="3447113" y="68992"/>
                    <a:pt x="3476982" y="75303"/>
                    <a:pt x="3509796" y="79510"/>
                  </a:cubicBezTo>
                  <a:cubicBezTo>
                    <a:pt x="3542610" y="83717"/>
                    <a:pt x="3573320" y="88344"/>
                    <a:pt x="3601927" y="93392"/>
                  </a:cubicBezTo>
                  <a:cubicBezTo>
                    <a:pt x="3606975" y="88344"/>
                    <a:pt x="3608657" y="85820"/>
                    <a:pt x="3606975" y="85820"/>
                  </a:cubicBezTo>
                  <a:cubicBezTo>
                    <a:pt x="3615389" y="85820"/>
                    <a:pt x="3622120" y="88344"/>
                    <a:pt x="3627168" y="93392"/>
                  </a:cubicBezTo>
                  <a:cubicBezTo>
                    <a:pt x="3645678" y="84979"/>
                    <a:pt x="3659140" y="85820"/>
                    <a:pt x="3667554" y="95916"/>
                  </a:cubicBezTo>
                  <a:cubicBezTo>
                    <a:pt x="3691113" y="95916"/>
                    <a:pt x="3713409" y="99282"/>
                    <a:pt x="3734443" y="106013"/>
                  </a:cubicBezTo>
                  <a:cubicBezTo>
                    <a:pt x="3755477" y="112744"/>
                    <a:pt x="3776091" y="117792"/>
                    <a:pt x="3796284" y="121158"/>
                  </a:cubicBezTo>
                  <a:cubicBezTo>
                    <a:pt x="3799650" y="121158"/>
                    <a:pt x="3802594" y="120737"/>
                    <a:pt x="3805119" y="119896"/>
                  </a:cubicBezTo>
                  <a:cubicBezTo>
                    <a:pt x="3807643" y="119054"/>
                    <a:pt x="3810587" y="118634"/>
                    <a:pt x="3813953" y="118634"/>
                  </a:cubicBezTo>
                  <a:cubicBezTo>
                    <a:pt x="3835829" y="127047"/>
                    <a:pt x="3859808" y="133358"/>
                    <a:pt x="3885891" y="137564"/>
                  </a:cubicBezTo>
                  <a:cubicBezTo>
                    <a:pt x="3911973" y="141771"/>
                    <a:pt x="3932587" y="148082"/>
                    <a:pt x="3947732" y="156495"/>
                  </a:cubicBezTo>
                  <a:cubicBezTo>
                    <a:pt x="3915760" y="163226"/>
                    <a:pt x="3882946" y="163226"/>
                    <a:pt x="3849291" y="156495"/>
                  </a:cubicBezTo>
                  <a:cubicBezTo>
                    <a:pt x="3815636" y="149764"/>
                    <a:pt x="3782822" y="149764"/>
                    <a:pt x="3750850" y="156495"/>
                  </a:cubicBezTo>
                  <a:cubicBezTo>
                    <a:pt x="3742436" y="153130"/>
                    <a:pt x="3734022" y="150606"/>
                    <a:pt x="3725609" y="148923"/>
                  </a:cubicBezTo>
                  <a:cubicBezTo>
                    <a:pt x="3717195" y="147240"/>
                    <a:pt x="3710464" y="150606"/>
                    <a:pt x="3705416" y="159019"/>
                  </a:cubicBezTo>
                  <a:cubicBezTo>
                    <a:pt x="3697002" y="155654"/>
                    <a:pt x="3688167" y="152709"/>
                    <a:pt x="3678912" y="150185"/>
                  </a:cubicBezTo>
                  <a:cubicBezTo>
                    <a:pt x="3669657" y="147661"/>
                    <a:pt x="3659981" y="148082"/>
                    <a:pt x="3649885" y="151447"/>
                  </a:cubicBezTo>
                  <a:cubicBezTo>
                    <a:pt x="3649885" y="146399"/>
                    <a:pt x="3651568" y="144716"/>
                    <a:pt x="3654933" y="146399"/>
                  </a:cubicBezTo>
                  <a:cubicBezTo>
                    <a:pt x="3636423" y="141351"/>
                    <a:pt x="3620016" y="140089"/>
                    <a:pt x="3605713" y="142613"/>
                  </a:cubicBezTo>
                  <a:cubicBezTo>
                    <a:pt x="3591410" y="145137"/>
                    <a:pt x="3572478" y="144716"/>
                    <a:pt x="3548920" y="141351"/>
                  </a:cubicBezTo>
                  <a:cubicBezTo>
                    <a:pt x="3548920" y="136302"/>
                    <a:pt x="3549761" y="133778"/>
                    <a:pt x="3551444" y="133778"/>
                  </a:cubicBezTo>
                  <a:cubicBezTo>
                    <a:pt x="3548079" y="130413"/>
                    <a:pt x="3546396" y="129992"/>
                    <a:pt x="3546396" y="132516"/>
                  </a:cubicBezTo>
                  <a:cubicBezTo>
                    <a:pt x="3546396" y="135040"/>
                    <a:pt x="3544713" y="137144"/>
                    <a:pt x="3541348" y="138827"/>
                  </a:cubicBezTo>
                  <a:cubicBezTo>
                    <a:pt x="3524520" y="135461"/>
                    <a:pt x="3512320" y="132937"/>
                    <a:pt x="3504748" y="131254"/>
                  </a:cubicBezTo>
                  <a:cubicBezTo>
                    <a:pt x="3497175" y="129571"/>
                    <a:pt x="3486658" y="129571"/>
                    <a:pt x="3473196" y="131254"/>
                  </a:cubicBezTo>
                  <a:cubicBezTo>
                    <a:pt x="3463100" y="126206"/>
                    <a:pt x="3450479" y="124102"/>
                    <a:pt x="3435334" y="124944"/>
                  </a:cubicBezTo>
                  <a:cubicBezTo>
                    <a:pt x="3420190" y="125785"/>
                    <a:pt x="3410935" y="121158"/>
                    <a:pt x="3407569" y="111061"/>
                  </a:cubicBezTo>
                  <a:cubicBezTo>
                    <a:pt x="3414300" y="112744"/>
                    <a:pt x="3418927" y="113165"/>
                    <a:pt x="3421452" y="112323"/>
                  </a:cubicBezTo>
                  <a:cubicBezTo>
                    <a:pt x="3423976" y="111482"/>
                    <a:pt x="3426921" y="114427"/>
                    <a:pt x="3430286" y="121158"/>
                  </a:cubicBezTo>
                  <a:cubicBezTo>
                    <a:pt x="3438700" y="119475"/>
                    <a:pt x="3447955" y="118634"/>
                    <a:pt x="3458051" y="118634"/>
                  </a:cubicBezTo>
                  <a:cubicBezTo>
                    <a:pt x="3451320" y="103489"/>
                    <a:pt x="3442907" y="100965"/>
                    <a:pt x="3432810" y="111061"/>
                  </a:cubicBezTo>
                  <a:cubicBezTo>
                    <a:pt x="3424396" y="109378"/>
                    <a:pt x="3415983" y="106434"/>
                    <a:pt x="3407569" y="102227"/>
                  </a:cubicBezTo>
                  <a:cubicBezTo>
                    <a:pt x="3399155" y="98020"/>
                    <a:pt x="3390742" y="99282"/>
                    <a:pt x="3382328" y="106013"/>
                  </a:cubicBezTo>
                  <a:cubicBezTo>
                    <a:pt x="3385693" y="107696"/>
                    <a:pt x="3388638" y="108537"/>
                    <a:pt x="3391162" y="108537"/>
                  </a:cubicBezTo>
                  <a:cubicBezTo>
                    <a:pt x="3393686" y="108537"/>
                    <a:pt x="3396631" y="110220"/>
                    <a:pt x="3399997" y="113585"/>
                  </a:cubicBezTo>
                  <a:cubicBezTo>
                    <a:pt x="3394948" y="115268"/>
                    <a:pt x="3389900" y="116109"/>
                    <a:pt x="3384852" y="116109"/>
                  </a:cubicBezTo>
                  <a:cubicBezTo>
                    <a:pt x="3379804" y="116109"/>
                    <a:pt x="3375597" y="118634"/>
                    <a:pt x="3372231" y="123682"/>
                  </a:cubicBezTo>
                  <a:cubicBezTo>
                    <a:pt x="3365500" y="116951"/>
                    <a:pt x="3357928" y="113585"/>
                    <a:pt x="3349514" y="113585"/>
                  </a:cubicBezTo>
                  <a:cubicBezTo>
                    <a:pt x="3324273" y="125365"/>
                    <a:pt x="3298190" y="127468"/>
                    <a:pt x="3271266" y="119896"/>
                  </a:cubicBezTo>
                  <a:cubicBezTo>
                    <a:pt x="3244342" y="112323"/>
                    <a:pt x="3214053" y="109378"/>
                    <a:pt x="3180398" y="111061"/>
                  </a:cubicBezTo>
                  <a:cubicBezTo>
                    <a:pt x="3177032" y="106013"/>
                    <a:pt x="3175350" y="103489"/>
                    <a:pt x="3175350" y="103489"/>
                  </a:cubicBezTo>
                  <a:lnTo>
                    <a:pt x="3175350" y="98440"/>
                  </a:lnTo>
                  <a:cubicBezTo>
                    <a:pt x="3165253" y="98440"/>
                    <a:pt x="3160205" y="95075"/>
                    <a:pt x="3160205" y="88344"/>
                  </a:cubicBezTo>
                  <a:cubicBezTo>
                    <a:pt x="3166936" y="86661"/>
                    <a:pt x="3173667" y="86661"/>
                    <a:pt x="3180398" y="88344"/>
                  </a:cubicBezTo>
                  <a:cubicBezTo>
                    <a:pt x="3187128" y="90027"/>
                    <a:pt x="3194701" y="90027"/>
                    <a:pt x="3203115" y="88344"/>
                  </a:cubicBezTo>
                  <a:cubicBezTo>
                    <a:pt x="3194701" y="78248"/>
                    <a:pt x="3185025" y="75303"/>
                    <a:pt x="3174087" y="79510"/>
                  </a:cubicBezTo>
                  <a:cubicBezTo>
                    <a:pt x="3163149" y="83717"/>
                    <a:pt x="3151791" y="83296"/>
                    <a:pt x="3140012" y="78248"/>
                  </a:cubicBezTo>
                  <a:cubicBezTo>
                    <a:pt x="3138329" y="81613"/>
                    <a:pt x="3140853" y="84979"/>
                    <a:pt x="3147584" y="88344"/>
                  </a:cubicBezTo>
                  <a:cubicBezTo>
                    <a:pt x="3139170" y="90027"/>
                    <a:pt x="3129074" y="91709"/>
                    <a:pt x="3117295" y="93392"/>
                  </a:cubicBezTo>
                  <a:cubicBezTo>
                    <a:pt x="3105515" y="95075"/>
                    <a:pt x="3094577" y="98440"/>
                    <a:pt x="3084481" y="103489"/>
                  </a:cubicBezTo>
                  <a:cubicBezTo>
                    <a:pt x="3081115" y="100123"/>
                    <a:pt x="3080695" y="98020"/>
                    <a:pt x="3083219" y="97178"/>
                  </a:cubicBezTo>
                  <a:cubicBezTo>
                    <a:pt x="3085743" y="96337"/>
                    <a:pt x="3087005" y="94234"/>
                    <a:pt x="3087005" y="90868"/>
                  </a:cubicBezTo>
                  <a:cubicBezTo>
                    <a:pt x="3080274" y="89185"/>
                    <a:pt x="3075226" y="92551"/>
                    <a:pt x="3071860" y="100965"/>
                  </a:cubicBezTo>
                  <a:cubicBezTo>
                    <a:pt x="3053350" y="94234"/>
                    <a:pt x="3034840" y="92130"/>
                    <a:pt x="3016330" y="94654"/>
                  </a:cubicBezTo>
                  <a:cubicBezTo>
                    <a:pt x="2997819" y="97178"/>
                    <a:pt x="2984357" y="94234"/>
                    <a:pt x="2975944" y="85820"/>
                  </a:cubicBezTo>
                  <a:cubicBezTo>
                    <a:pt x="2972578" y="85820"/>
                    <a:pt x="2970475" y="87082"/>
                    <a:pt x="2969633" y="89606"/>
                  </a:cubicBezTo>
                  <a:cubicBezTo>
                    <a:pt x="2968792" y="92130"/>
                    <a:pt x="2965847" y="93392"/>
                    <a:pt x="2960799" y="93392"/>
                  </a:cubicBezTo>
                  <a:cubicBezTo>
                    <a:pt x="2957433" y="90027"/>
                    <a:pt x="2957013" y="87923"/>
                    <a:pt x="2959537" y="87082"/>
                  </a:cubicBezTo>
                  <a:cubicBezTo>
                    <a:pt x="2962061" y="86241"/>
                    <a:pt x="2964164" y="84979"/>
                    <a:pt x="2965847" y="83296"/>
                  </a:cubicBezTo>
                  <a:cubicBezTo>
                    <a:pt x="2959116" y="78248"/>
                    <a:pt x="2952806" y="77406"/>
                    <a:pt x="2946916" y="80772"/>
                  </a:cubicBezTo>
                  <a:cubicBezTo>
                    <a:pt x="2941026" y="84137"/>
                    <a:pt x="2935557" y="86661"/>
                    <a:pt x="2930509" y="88344"/>
                  </a:cubicBezTo>
                  <a:cubicBezTo>
                    <a:pt x="2930509" y="84979"/>
                    <a:pt x="2930930" y="82875"/>
                    <a:pt x="2931771" y="82034"/>
                  </a:cubicBezTo>
                  <a:cubicBezTo>
                    <a:pt x="2932613" y="81192"/>
                    <a:pt x="2933034" y="79930"/>
                    <a:pt x="2933034" y="78248"/>
                  </a:cubicBezTo>
                  <a:cubicBezTo>
                    <a:pt x="2924619" y="74882"/>
                    <a:pt x="2914944" y="74461"/>
                    <a:pt x="2904006" y="76985"/>
                  </a:cubicBezTo>
                  <a:cubicBezTo>
                    <a:pt x="2893068" y="79510"/>
                    <a:pt x="2881709" y="82454"/>
                    <a:pt x="2869930" y="85820"/>
                  </a:cubicBezTo>
                  <a:cubicBezTo>
                    <a:pt x="2863199" y="84137"/>
                    <a:pt x="2861937" y="82454"/>
                    <a:pt x="2866144" y="80772"/>
                  </a:cubicBezTo>
                  <a:cubicBezTo>
                    <a:pt x="2870351" y="79089"/>
                    <a:pt x="2872454" y="77406"/>
                    <a:pt x="2872454" y="75723"/>
                  </a:cubicBezTo>
                  <a:cubicBezTo>
                    <a:pt x="2869089" y="74041"/>
                    <a:pt x="2865303" y="73199"/>
                    <a:pt x="2861096" y="73199"/>
                  </a:cubicBezTo>
                  <a:cubicBezTo>
                    <a:pt x="2856889" y="73199"/>
                    <a:pt x="2853103" y="71517"/>
                    <a:pt x="2849737" y="68151"/>
                  </a:cubicBezTo>
                  <a:cubicBezTo>
                    <a:pt x="2841323" y="71517"/>
                    <a:pt x="2831227" y="73199"/>
                    <a:pt x="2819448" y="73199"/>
                  </a:cubicBezTo>
                  <a:cubicBezTo>
                    <a:pt x="2807669" y="73199"/>
                    <a:pt x="2797572" y="74882"/>
                    <a:pt x="2789158" y="78248"/>
                  </a:cubicBezTo>
                  <a:cubicBezTo>
                    <a:pt x="2789158" y="73199"/>
                    <a:pt x="2790841" y="71517"/>
                    <a:pt x="2794207" y="73199"/>
                  </a:cubicBezTo>
                  <a:cubicBezTo>
                    <a:pt x="2789158" y="68151"/>
                    <a:pt x="2782427" y="66048"/>
                    <a:pt x="2774014" y="66889"/>
                  </a:cubicBezTo>
                  <a:cubicBezTo>
                    <a:pt x="2765600" y="67730"/>
                    <a:pt x="2758027" y="69834"/>
                    <a:pt x="2751296" y="73199"/>
                  </a:cubicBezTo>
                  <a:cubicBezTo>
                    <a:pt x="2744566" y="69834"/>
                    <a:pt x="2736152" y="68151"/>
                    <a:pt x="2726055" y="68151"/>
                  </a:cubicBezTo>
                  <a:cubicBezTo>
                    <a:pt x="2715959" y="68151"/>
                    <a:pt x="2710069" y="71517"/>
                    <a:pt x="2708386" y="78248"/>
                  </a:cubicBezTo>
                  <a:cubicBezTo>
                    <a:pt x="2699972" y="74882"/>
                    <a:pt x="2692821" y="71937"/>
                    <a:pt x="2686931" y="69413"/>
                  </a:cubicBezTo>
                  <a:cubicBezTo>
                    <a:pt x="2681042" y="66889"/>
                    <a:pt x="2673890" y="68992"/>
                    <a:pt x="2665476" y="75723"/>
                  </a:cubicBezTo>
                  <a:cubicBezTo>
                    <a:pt x="2662111" y="74041"/>
                    <a:pt x="2660848" y="72358"/>
                    <a:pt x="2661690" y="70675"/>
                  </a:cubicBezTo>
                  <a:cubicBezTo>
                    <a:pt x="2662531" y="68992"/>
                    <a:pt x="2663794" y="68151"/>
                    <a:pt x="2665476" y="68151"/>
                  </a:cubicBezTo>
                  <a:cubicBezTo>
                    <a:pt x="2655380" y="64786"/>
                    <a:pt x="2645704" y="64786"/>
                    <a:pt x="2636449" y="68151"/>
                  </a:cubicBezTo>
                  <a:cubicBezTo>
                    <a:pt x="2627194" y="71517"/>
                    <a:pt x="2616676" y="74041"/>
                    <a:pt x="2604897" y="75723"/>
                  </a:cubicBezTo>
                  <a:cubicBezTo>
                    <a:pt x="2606580" y="70675"/>
                    <a:pt x="2611628" y="68151"/>
                    <a:pt x="2620042" y="68151"/>
                  </a:cubicBezTo>
                  <a:cubicBezTo>
                    <a:pt x="2608263" y="61420"/>
                    <a:pt x="2596483" y="59317"/>
                    <a:pt x="2584704" y="61841"/>
                  </a:cubicBezTo>
                  <a:cubicBezTo>
                    <a:pt x="2572925" y="64365"/>
                    <a:pt x="2560305" y="67310"/>
                    <a:pt x="2546842" y="70675"/>
                  </a:cubicBezTo>
                  <a:cubicBezTo>
                    <a:pt x="2548525" y="65627"/>
                    <a:pt x="2551049" y="61420"/>
                    <a:pt x="2554415" y="58055"/>
                  </a:cubicBezTo>
                  <a:cubicBezTo>
                    <a:pt x="2542636" y="58055"/>
                    <a:pt x="2536746" y="61420"/>
                    <a:pt x="2536746" y="68151"/>
                  </a:cubicBezTo>
                  <a:cubicBezTo>
                    <a:pt x="2528332" y="64786"/>
                    <a:pt x="2520339" y="63523"/>
                    <a:pt x="2512767" y="64365"/>
                  </a:cubicBezTo>
                  <a:cubicBezTo>
                    <a:pt x="2505194" y="65206"/>
                    <a:pt x="2497622" y="66048"/>
                    <a:pt x="2490049" y="66889"/>
                  </a:cubicBezTo>
                  <a:cubicBezTo>
                    <a:pt x="2482477" y="67730"/>
                    <a:pt x="2475325" y="68572"/>
                    <a:pt x="2468594" y="69413"/>
                  </a:cubicBezTo>
                  <a:cubicBezTo>
                    <a:pt x="2461863" y="70254"/>
                    <a:pt x="2455132" y="68992"/>
                    <a:pt x="2448401" y="65627"/>
                  </a:cubicBezTo>
                  <a:cubicBezTo>
                    <a:pt x="2438305" y="74041"/>
                    <a:pt x="2426946" y="76565"/>
                    <a:pt x="2414326" y="73199"/>
                  </a:cubicBezTo>
                  <a:cubicBezTo>
                    <a:pt x="2401705" y="69834"/>
                    <a:pt x="2388664" y="70675"/>
                    <a:pt x="2375202" y="75723"/>
                  </a:cubicBezTo>
                  <a:cubicBezTo>
                    <a:pt x="2378567" y="72358"/>
                    <a:pt x="2381933" y="69413"/>
                    <a:pt x="2385298" y="66889"/>
                  </a:cubicBezTo>
                  <a:cubicBezTo>
                    <a:pt x="2388664" y="64365"/>
                    <a:pt x="2391188" y="60579"/>
                    <a:pt x="2392871" y="55531"/>
                  </a:cubicBezTo>
                  <a:cubicBezTo>
                    <a:pt x="2396236" y="53848"/>
                    <a:pt x="2400022" y="53427"/>
                    <a:pt x="2404229" y="54268"/>
                  </a:cubicBezTo>
                  <a:cubicBezTo>
                    <a:pt x="2408436" y="55110"/>
                    <a:pt x="2412222" y="54689"/>
                    <a:pt x="2415588" y="53006"/>
                  </a:cubicBezTo>
                  <a:cubicBezTo>
                    <a:pt x="2415588" y="47958"/>
                    <a:pt x="2413064" y="46275"/>
                    <a:pt x="2408016" y="47958"/>
                  </a:cubicBezTo>
                  <a:cubicBezTo>
                    <a:pt x="2413064" y="39544"/>
                    <a:pt x="2421057" y="37441"/>
                    <a:pt x="2431995" y="41648"/>
                  </a:cubicBezTo>
                  <a:cubicBezTo>
                    <a:pt x="2442932" y="45855"/>
                    <a:pt x="2452608" y="45434"/>
                    <a:pt x="2461022" y="40386"/>
                  </a:cubicBezTo>
                  <a:cubicBezTo>
                    <a:pt x="2476167" y="48799"/>
                    <a:pt x="2493415" y="52165"/>
                    <a:pt x="2512767" y="50482"/>
                  </a:cubicBezTo>
                  <a:cubicBezTo>
                    <a:pt x="2532118" y="48799"/>
                    <a:pt x="2552732" y="44593"/>
                    <a:pt x="2574608" y="37862"/>
                  </a:cubicBezTo>
                  <a:cubicBezTo>
                    <a:pt x="2569559" y="29448"/>
                    <a:pt x="2563249" y="27344"/>
                    <a:pt x="2555677" y="31551"/>
                  </a:cubicBezTo>
                  <a:cubicBezTo>
                    <a:pt x="2548104" y="35758"/>
                    <a:pt x="2540952" y="38703"/>
                    <a:pt x="2534222" y="40386"/>
                  </a:cubicBezTo>
                  <a:cubicBezTo>
                    <a:pt x="2532539" y="35337"/>
                    <a:pt x="2534222" y="33234"/>
                    <a:pt x="2539270" y="34075"/>
                  </a:cubicBezTo>
                  <a:cubicBezTo>
                    <a:pt x="2544318" y="34917"/>
                    <a:pt x="2547684" y="33655"/>
                    <a:pt x="2549367" y="30289"/>
                  </a:cubicBezTo>
                  <a:cubicBezTo>
                    <a:pt x="2535904" y="25241"/>
                    <a:pt x="2522442" y="25241"/>
                    <a:pt x="2508980" y="30289"/>
                  </a:cubicBezTo>
                  <a:cubicBezTo>
                    <a:pt x="2495518" y="35337"/>
                    <a:pt x="2482898" y="33655"/>
                    <a:pt x="2471119" y="25241"/>
                  </a:cubicBezTo>
                  <a:cubicBezTo>
                    <a:pt x="2481215" y="26924"/>
                    <a:pt x="2491732" y="26082"/>
                    <a:pt x="2502670" y="22717"/>
                  </a:cubicBezTo>
                  <a:cubicBezTo>
                    <a:pt x="2513608" y="19351"/>
                    <a:pt x="2524125" y="19351"/>
                    <a:pt x="2534222" y="22717"/>
                  </a:cubicBezTo>
                  <a:cubicBezTo>
                    <a:pt x="2529174" y="14303"/>
                    <a:pt x="2522442" y="11358"/>
                    <a:pt x="2514029" y="13882"/>
                  </a:cubicBezTo>
                  <a:cubicBezTo>
                    <a:pt x="2505615" y="16406"/>
                    <a:pt x="2498043" y="18510"/>
                    <a:pt x="2491312" y="20193"/>
                  </a:cubicBezTo>
                  <a:cubicBezTo>
                    <a:pt x="2481215" y="11779"/>
                    <a:pt x="2470698" y="9255"/>
                    <a:pt x="2459760" y="12620"/>
                  </a:cubicBezTo>
                  <a:cubicBezTo>
                    <a:pt x="2448822" y="15986"/>
                    <a:pt x="2438305" y="15986"/>
                    <a:pt x="2428209" y="12620"/>
                  </a:cubicBezTo>
                  <a:cubicBezTo>
                    <a:pt x="2431574" y="7572"/>
                    <a:pt x="2435781" y="5889"/>
                    <a:pt x="2440829" y="7572"/>
                  </a:cubicBezTo>
                  <a:cubicBezTo>
                    <a:pt x="2445877" y="9255"/>
                    <a:pt x="2449243" y="6731"/>
                    <a:pt x="2450925" y="0"/>
                  </a:cubicBezTo>
                  <a:close/>
                  <a:moveTo>
                    <a:pt x="2302002" y="0"/>
                  </a:moveTo>
                  <a:cubicBezTo>
                    <a:pt x="2303685" y="3365"/>
                    <a:pt x="2303685" y="5469"/>
                    <a:pt x="2302002" y="6310"/>
                  </a:cubicBezTo>
                  <a:cubicBezTo>
                    <a:pt x="2300319" y="7151"/>
                    <a:pt x="2299478" y="9255"/>
                    <a:pt x="2299478" y="12620"/>
                  </a:cubicBezTo>
                  <a:cubicBezTo>
                    <a:pt x="2317988" y="9255"/>
                    <a:pt x="2334816" y="8413"/>
                    <a:pt x="2349960" y="10096"/>
                  </a:cubicBezTo>
                  <a:cubicBezTo>
                    <a:pt x="2365105" y="11779"/>
                    <a:pt x="2384457" y="12620"/>
                    <a:pt x="2408016" y="12620"/>
                  </a:cubicBezTo>
                  <a:cubicBezTo>
                    <a:pt x="2411381" y="15986"/>
                    <a:pt x="2411381" y="17669"/>
                    <a:pt x="2408016" y="17669"/>
                  </a:cubicBezTo>
                  <a:cubicBezTo>
                    <a:pt x="2404650" y="17669"/>
                    <a:pt x="2403809" y="20193"/>
                    <a:pt x="2405491" y="25241"/>
                  </a:cubicBezTo>
                  <a:cubicBezTo>
                    <a:pt x="2410540" y="26924"/>
                    <a:pt x="2413064" y="26082"/>
                    <a:pt x="2413064" y="22717"/>
                  </a:cubicBezTo>
                  <a:cubicBezTo>
                    <a:pt x="2413064" y="19351"/>
                    <a:pt x="2413905" y="15986"/>
                    <a:pt x="2415588" y="12620"/>
                  </a:cubicBezTo>
                  <a:cubicBezTo>
                    <a:pt x="2424001" y="17669"/>
                    <a:pt x="2431574" y="19772"/>
                    <a:pt x="2438305" y="18931"/>
                  </a:cubicBezTo>
                  <a:cubicBezTo>
                    <a:pt x="2445036" y="18089"/>
                    <a:pt x="2455132" y="18510"/>
                    <a:pt x="2468594" y="20193"/>
                  </a:cubicBezTo>
                  <a:cubicBezTo>
                    <a:pt x="2465229" y="23558"/>
                    <a:pt x="2463126" y="25241"/>
                    <a:pt x="2462284" y="25241"/>
                  </a:cubicBezTo>
                  <a:cubicBezTo>
                    <a:pt x="2461443" y="25241"/>
                    <a:pt x="2462705" y="27765"/>
                    <a:pt x="2466070" y="32813"/>
                  </a:cubicBezTo>
                  <a:cubicBezTo>
                    <a:pt x="2461022" y="32813"/>
                    <a:pt x="2455553" y="33234"/>
                    <a:pt x="2449664" y="34075"/>
                  </a:cubicBezTo>
                  <a:cubicBezTo>
                    <a:pt x="2443774" y="34917"/>
                    <a:pt x="2439988" y="32813"/>
                    <a:pt x="2438305" y="27765"/>
                  </a:cubicBezTo>
                  <a:cubicBezTo>
                    <a:pt x="2434939" y="31131"/>
                    <a:pt x="2429050" y="32393"/>
                    <a:pt x="2420636" y="31551"/>
                  </a:cubicBezTo>
                  <a:cubicBezTo>
                    <a:pt x="2412222" y="30710"/>
                    <a:pt x="2406333" y="29448"/>
                    <a:pt x="2402967" y="27765"/>
                  </a:cubicBezTo>
                  <a:cubicBezTo>
                    <a:pt x="2399602" y="29448"/>
                    <a:pt x="2399181" y="30710"/>
                    <a:pt x="2401705" y="31551"/>
                  </a:cubicBezTo>
                  <a:cubicBezTo>
                    <a:pt x="2404229" y="32393"/>
                    <a:pt x="2403809" y="34496"/>
                    <a:pt x="2400443" y="37862"/>
                  </a:cubicBezTo>
                  <a:cubicBezTo>
                    <a:pt x="2383616" y="39544"/>
                    <a:pt x="2366367" y="39544"/>
                    <a:pt x="2348699" y="37862"/>
                  </a:cubicBezTo>
                  <a:cubicBezTo>
                    <a:pt x="2331030" y="36179"/>
                    <a:pt x="2315464" y="32813"/>
                    <a:pt x="2302002" y="27765"/>
                  </a:cubicBezTo>
                  <a:cubicBezTo>
                    <a:pt x="2293589" y="36179"/>
                    <a:pt x="2282651" y="38282"/>
                    <a:pt x="2269189" y="34075"/>
                  </a:cubicBezTo>
                  <a:cubicBezTo>
                    <a:pt x="2255727" y="29869"/>
                    <a:pt x="2243947" y="30289"/>
                    <a:pt x="2233851" y="35337"/>
                  </a:cubicBezTo>
                  <a:cubicBezTo>
                    <a:pt x="2237216" y="28606"/>
                    <a:pt x="2234692" y="25241"/>
                    <a:pt x="2226278" y="25241"/>
                  </a:cubicBezTo>
                  <a:cubicBezTo>
                    <a:pt x="2217865" y="25241"/>
                    <a:pt x="2213658" y="28606"/>
                    <a:pt x="2213658" y="35337"/>
                  </a:cubicBezTo>
                  <a:cubicBezTo>
                    <a:pt x="2206927" y="31972"/>
                    <a:pt x="2201458" y="31131"/>
                    <a:pt x="2197251" y="32813"/>
                  </a:cubicBezTo>
                  <a:cubicBezTo>
                    <a:pt x="2193044" y="34496"/>
                    <a:pt x="2188417" y="34496"/>
                    <a:pt x="2183368" y="32813"/>
                  </a:cubicBezTo>
                  <a:cubicBezTo>
                    <a:pt x="2183368" y="34496"/>
                    <a:pt x="2185051" y="37020"/>
                    <a:pt x="2188417" y="40386"/>
                  </a:cubicBezTo>
                  <a:cubicBezTo>
                    <a:pt x="2186734" y="43751"/>
                    <a:pt x="2182106" y="44593"/>
                    <a:pt x="2174534" y="42910"/>
                  </a:cubicBezTo>
                  <a:lnTo>
                    <a:pt x="2170822" y="42666"/>
                  </a:lnTo>
                  <a:lnTo>
                    <a:pt x="2172010" y="38808"/>
                  </a:lnTo>
                  <a:cubicBezTo>
                    <a:pt x="2172010" y="37756"/>
                    <a:pt x="2171589" y="37020"/>
                    <a:pt x="2170748" y="36600"/>
                  </a:cubicBezTo>
                  <a:cubicBezTo>
                    <a:pt x="2169065" y="35758"/>
                    <a:pt x="2168223" y="33655"/>
                    <a:pt x="2168223" y="30289"/>
                  </a:cubicBezTo>
                  <a:cubicBezTo>
                    <a:pt x="2171589" y="28606"/>
                    <a:pt x="2175796" y="27344"/>
                    <a:pt x="2180844" y="26503"/>
                  </a:cubicBezTo>
                  <a:cubicBezTo>
                    <a:pt x="2185892" y="25662"/>
                    <a:pt x="2190099" y="23558"/>
                    <a:pt x="2193465" y="20193"/>
                  </a:cubicBezTo>
                  <a:cubicBezTo>
                    <a:pt x="2185051" y="13462"/>
                    <a:pt x="2173692" y="12620"/>
                    <a:pt x="2159389" y="17669"/>
                  </a:cubicBezTo>
                  <a:cubicBezTo>
                    <a:pt x="2145086" y="22717"/>
                    <a:pt x="2133727" y="21034"/>
                    <a:pt x="2125313" y="12620"/>
                  </a:cubicBezTo>
                  <a:cubicBezTo>
                    <a:pt x="2150555" y="9255"/>
                    <a:pt x="2180003" y="7151"/>
                    <a:pt x="2213658" y="6310"/>
                  </a:cubicBezTo>
                  <a:cubicBezTo>
                    <a:pt x="2247313" y="5469"/>
                    <a:pt x="2276761" y="3365"/>
                    <a:pt x="2302002" y="0"/>
                  </a:cubicBezTo>
                  <a:close/>
                </a:path>
              </a:pathLst>
            </a:custGeom>
            <a:solidFill>
              <a:srgbClr val="B9958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rgbClr val="7E5A46"/>
                </a:solidFill>
                <a:effectLst/>
                <a:uLnTx/>
                <a:uFillTx/>
                <a:latin typeface="BLACKHAWK Swash" pitchFamily="2" charset="0"/>
                <a:ea typeface="HarmonyOS Sans SC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CBFC28A-4E96-47D0-A7D3-8C63440F6751}"/>
                </a:ext>
              </a:extLst>
            </p:cNvPr>
            <p:cNvSpPr txBox="1"/>
            <p:nvPr/>
          </p:nvSpPr>
          <p:spPr>
            <a:xfrm>
              <a:off x="2871045" y="3107810"/>
              <a:ext cx="1176296" cy="946150"/>
            </a:xfrm>
            <a:custGeom>
              <a:avLst/>
              <a:gdLst/>
              <a:ahLst/>
              <a:cxnLst/>
              <a:rect l="l" t="t" r="r" b="b"/>
              <a:pathLst>
                <a:path w="862608" h="693836">
                  <a:moveTo>
                    <a:pt x="465683" y="254942"/>
                  </a:moveTo>
                  <a:cubicBezTo>
                    <a:pt x="463600" y="255240"/>
                    <a:pt x="459060" y="255761"/>
                    <a:pt x="452065" y="256505"/>
                  </a:cubicBezTo>
                  <a:cubicBezTo>
                    <a:pt x="445070" y="257249"/>
                    <a:pt x="437183" y="258812"/>
                    <a:pt x="428402" y="261193"/>
                  </a:cubicBezTo>
                  <a:cubicBezTo>
                    <a:pt x="419621" y="263574"/>
                    <a:pt x="409873" y="266997"/>
                    <a:pt x="399157" y="271462"/>
                  </a:cubicBezTo>
                  <a:cubicBezTo>
                    <a:pt x="397073" y="278606"/>
                    <a:pt x="396032" y="290214"/>
                    <a:pt x="396032" y="306288"/>
                  </a:cubicBezTo>
                  <a:cubicBezTo>
                    <a:pt x="396032" y="327719"/>
                    <a:pt x="397966" y="346769"/>
                    <a:pt x="401836" y="363438"/>
                  </a:cubicBezTo>
                  <a:lnTo>
                    <a:pt x="413891" y="361652"/>
                  </a:lnTo>
                  <a:cubicBezTo>
                    <a:pt x="418058" y="361057"/>
                    <a:pt x="423862" y="360164"/>
                    <a:pt x="431304" y="358973"/>
                  </a:cubicBezTo>
                  <a:cubicBezTo>
                    <a:pt x="438745" y="357782"/>
                    <a:pt x="444698" y="356592"/>
                    <a:pt x="449163" y="355401"/>
                  </a:cubicBezTo>
                  <a:cubicBezTo>
                    <a:pt x="462855" y="309264"/>
                    <a:pt x="469701" y="278755"/>
                    <a:pt x="469701" y="263872"/>
                  </a:cubicBezTo>
                  <a:cubicBezTo>
                    <a:pt x="469701" y="257323"/>
                    <a:pt x="468362" y="254347"/>
                    <a:pt x="465683" y="254942"/>
                  </a:cubicBezTo>
                  <a:close/>
                  <a:moveTo>
                    <a:pt x="188863" y="205382"/>
                  </a:moveTo>
                  <a:cubicBezTo>
                    <a:pt x="181719" y="205382"/>
                    <a:pt x="172641" y="207392"/>
                    <a:pt x="161627" y="211410"/>
                  </a:cubicBezTo>
                  <a:cubicBezTo>
                    <a:pt x="150614" y="215428"/>
                    <a:pt x="133350" y="222349"/>
                    <a:pt x="109835" y="232171"/>
                  </a:cubicBezTo>
                  <a:cubicBezTo>
                    <a:pt x="110133" y="237529"/>
                    <a:pt x="110282" y="251370"/>
                    <a:pt x="110282" y="273694"/>
                  </a:cubicBezTo>
                  <a:cubicBezTo>
                    <a:pt x="110282" y="286494"/>
                    <a:pt x="111770" y="302121"/>
                    <a:pt x="114746" y="320575"/>
                  </a:cubicBezTo>
                  <a:cubicBezTo>
                    <a:pt x="149572" y="317599"/>
                    <a:pt x="173385" y="311943"/>
                    <a:pt x="186184" y="303609"/>
                  </a:cubicBezTo>
                  <a:cubicBezTo>
                    <a:pt x="191542" y="270569"/>
                    <a:pt x="194221" y="244524"/>
                    <a:pt x="194221" y="225474"/>
                  </a:cubicBezTo>
                  <a:cubicBezTo>
                    <a:pt x="194221" y="212080"/>
                    <a:pt x="192435" y="205382"/>
                    <a:pt x="188863" y="205382"/>
                  </a:cubicBezTo>
                  <a:close/>
                  <a:moveTo>
                    <a:pt x="239762" y="103584"/>
                  </a:moveTo>
                  <a:cubicBezTo>
                    <a:pt x="248692" y="103584"/>
                    <a:pt x="259854" y="109314"/>
                    <a:pt x="273248" y="120774"/>
                  </a:cubicBezTo>
                  <a:cubicBezTo>
                    <a:pt x="286643" y="132233"/>
                    <a:pt x="298549" y="145256"/>
                    <a:pt x="308967" y="159841"/>
                  </a:cubicBezTo>
                  <a:cubicBezTo>
                    <a:pt x="319385" y="174426"/>
                    <a:pt x="324594" y="185142"/>
                    <a:pt x="324594" y="191988"/>
                  </a:cubicBezTo>
                  <a:cubicBezTo>
                    <a:pt x="324594" y="194964"/>
                    <a:pt x="323999" y="197494"/>
                    <a:pt x="322808" y="199578"/>
                  </a:cubicBezTo>
                  <a:cubicBezTo>
                    <a:pt x="334714" y="199578"/>
                    <a:pt x="346174" y="201662"/>
                    <a:pt x="357187" y="205829"/>
                  </a:cubicBezTo>
                  <a:cubicBezTo>
                    <a:pt x="368201" y="209996"/>
                    <a:pt x="377875" y="215354"/>
                    <a:pt x="386209" y="221902"/>
                  </a:cubicBezTo>
                  <a:cubicBezTo>
                    <a:pt x="400794" y="220116"/>
                    <a:pt x="418653" y="215056"/>
                    <a:pt x="439787" y="206722"/>
                  </a:cubicBezTo>
                  <a:lnTo>
                    <a:pt x="454521" y="201810"/>
                  </a:lnTo>
                  <a:cubicBezTo>
                    <a:pt x="462260" y="199132"/>
                    <a:pt x="468660" y="195932"/>
                    <a:pt x="473720" y="192211"/>
                  </a:cubicBezTo>
                  <a:cubicBezTo>
                    <a:pt x="478780" y="188490"/>
                    <a:pt x="483691" y="184100"/>
                    <a:pt x="488454" y="179040"/>
                  </a:cubicBezTo>
                  <a:cubicBezTo>
                    <a:pt x="492323" y="175170"/>
                    <a:pt x="495374" y="172417"/>
                    <a:pt x="497607" y="170780"/>
                  </a:cubicBezTo>
                  <a:cubicBezTo>
                    <a:pt x="499839" y="169143"/>
                    <a:pt x="502444" y="168324"/>
                    <a:pt x="505420" y="168324"/>
                  </a:cubicBezTo>
                  <a:cubicBezTo>
                    <a:pt x="510778" y="168324"/>
                    <a:pt x="520601" y="172938"/>
                    <a:pt x="534888" y="182165"/>
                  </a:cubicBezTo>
                  <a:cubicBezTo>
                    <a:pt x="549176" y="191392"/>
                    <a:pt x="562124" y="201810"/>
                    <a:pt x="573732" y="213419"/>
                  </a:cubicBezTo>
                  <a:cubicBezTo>
                    <a:pt x="585341" y="225028"/>
                    <a:pt x="591145" y="234701"/>
                    <a:pt x="591145" y="242441"/>
                  </a:cubicBezTo>
                  <a:cubicBezTo>
                    <a:pt x="591145" y="248394"/>
                    <a:pt x="589880" y="253751"/>
                    <a:pt x="587350" y="258514"/>
                  </a:cubicBezTo>
                  <a:cubicBezTo>
                    <a:pt x="584820" y="263277"/>
                    <a:pt x="580281" y="269676"/>
                    <a:pt x="573732" y="277713"/>
                  </a:cubicBezTo>
                  <a:cubicBezTo>
                    <a:pt x="565100" y="289024"/>
                    <a:pt x="557957" y="298846"/>
                    <a:pt x="552301" y="307181"/>
                  </a:cubicBezTo>
                  <a:cubicBezTo>
                    <a:pt x="546646" y="315515"/>
                    <a:pt x="540693" y="326380"/>
                    <a:pt x="534442" y="339774"/>
                  </a:cubicBezTo>
                  <a:cubicBezTo>
                    <a:pt x="542181" y="346620"/>
                    <a:pt x="548580" y="354955"/>
                    <a:pt x="553641" y="364777"/>
                  </a:cubicBezTo>
                  <a:cubicBezTo>
                    <a:pt x="558701" y="374600"/>
                    <a:pt x="561231" y="383232"/>
                    <a:pt x="561231" y="390673"/>
                  </a:cubicBezTo>
                  <a:cubicBezTo>
                    <a:pt x="561231" y="395138"/>
                    <a:pt x="559222" y="399826"/>
                    <a:pt x="555203" y="404738"/>
                  </a:cubicBezTo>
                  <a:cubicBezTo>
                    <a:pt x="551185" y="409649"/>
                    <a:pt x="546720" y="413742"/>
                    <a:pt x="541809" y="417016"/>
                  </a:cubicBezTo>
                  <a:cubicBezTo>
                    <a:pt x="536897" y="420290"/>
                    <a:pt x="533549" y="421630"/>
                    <a:pt x="531763" y="421034"/>
                  </a:cubicBezTo>
                  <a:cubicBezTo>
                    <a:pt x="501700" y="412998"/>
                    <a:pt x="476101" y="408979"/>
                    <a:pt x="454968" y="408979"/>
                  </a:cubicBezTo>
                  <a:cubicBezTo>
                    <a:pt x="440085" y="408979"/>
                    <a:pt x="426839" y="411212"/>
                    <a:pt x="415230" y="415677"/>
                  </a:cubicBezTo>
                  <a:cubicBezTo>
                    <a:pt x="414040" y="430559"/>
                    <a:pt x="409873" y="444772"/>
                    <a:pt x="402729" y="458316"/>
                  </a:cubicBezTo>
                  <a:cubicBezTo>
                    <a:pt x="395585" y="471859"/>
                    <a:pt x="386655" y="478631"/>
                    <a:pt x="375940" y="478631"/>
                  </a:cubicBezTo>
                  <a:cubicBezTo>
                    <a:pt x="359866" y="478631"/>
                    <a:pt x="348332" y="463153"/>
                    <a:pt x="341337" y="432196"/>
                  </a:cubicBezTo>
                  <a:cubicBezTo>
                    <a:pt x="334342" y="401240"/>
                    <a:pt x="330845" y="360908"/>
                    <a:pt x="330845" y="311199"/>
                  </a:cubicBezTo>
                  <a:cubicBezTo>
                    <a:pt x="330845" y="284112"/>
                    <a:pt x="329431" y="264542"/>
                    <a:pt x="326603" y="252486"/>
                  </a:cubicBezTo>
                  <a:cubicBezTo>
                    <a:pt x="323775" y="240431"/>
                    <a:pt x="320278" y="230683"/>
                    <a:pt x="316111" y="223242"/>
                  </a:cubicBezTo>
                  <a:cubicBezTo>
                    <a:pt x="314027" y="219075"/>
                    <a:pt x="312837" y="215949"/>
                    <a:pt x="312539" y="213866"/>
                  </a:cubicBezTo>
                  <a:cubicBezTo>
                    <a:pt x="303312" y="225772"/>
                    <a:pt x="295647" y="239762"/>
                    <a:pt x="289545" y="255835"/>
                  </a:cubicBezTo>
                  <a:cubicBezTo>
                    <a:pt x="283443" y="271909"/>
                    <a:pt x="279946" y="294977"/>
                    <a:pt x="279053" y="325040"/>
                  </a:cubicBezTo>
                  <a:cubicBezTo>
                    <a:pt x="287685" y="332184"/>
                    <a:pt x="292001" y="338286"/>
                    <a:pt x="292001" y="343346"/>
                  </a:cubicBezTo>
                  <a:cubicBezTo>
                    <a:pt x="292001" y="347513"/>
                    <a:pt x="289545" y="352276"/>
                    <a:pt x="284634" y="357634"/>
                  </a:cubicBezTo>
                  <a:cubicBezTo>
                    <a:pt x="279722" y="362991"/>
                    <a:pt x="273918" y="367531"/>
                    <a:pt x="267221" y="371251"/>
                  </a:cubicBezTo>
                  <a:cubicBezTo>
                    <a:pt x="260524" y="374972"/>
                    <a:pt x="254645" y="376832"/>
                    <a:pt x="249585" y="376832"/>
                  </a:cubicBezTo>
                  <a:cubicBezTo>
                    <a:pt x="245715" y="376832"/>
                    <a:pt x="239613" y="376386"/>
                    <a:pt x="231279" y="375493"/>
                  </a:cubicBezTo>
                  <a:cubicBezTo>
                    <a:pt x="207764" y="373409"/>
                    <a:pt x="187375" y="372368"/>
                    <a:pt x="170110" y="372368"/>
                  </a:cubicBezTo>
                  <a:cubicBezTo>
                    <a:pt x="153144" y="372368"/>
                    <a:pt x="137517" y="373409"/>
                    <a:pt x="123230" y="375493"/>
                  </a:cubicBezTo>
                  <a:cubicBezTo>
                    <a:pt x="124123" y="383530"/>
                    <a:pt x="124569" y="390376"/>
                    <a:pt x="124569" y="396031"/>
                  </a:cubicBezTo>
                  <a:cubicBezTo>
                    <a:pt x="124569" y="408830"/>
                    <a:pt x="121444" y="421630"/>
                    <a:pt x="115193" y="434429"/>
                  </a:cubicBezTo>
                  <a:cubicBezTo>
                    <a:pt x="108942" y="447228"/>
                    <a:pt x="101203" y="457795"/>
                    <a:pt x="91976" y="466129"/>
                  </a:cubicBezTo>
                  <a:cubicBezTo>
                    <a:pt x="82748" y="474464"/>
                    <a:pt x="74414" y="478631"/>
                    <a:pt x="66973" y="478631"/>
                  </a:cubicBezTo>
                  <a:cubicBezTo>
                    <a:pt x="46732" y="478631"/>
                    <a:pt x="36165" y="426541"/>
                    <a:pt x="35272" y="322361"/>
                  </a:cubicBezTo>
                  <a:cubicBezTo>
                    <a:pt x="34975" y="295870"/>
                    <a:pt x="32742" y="272727"/>
                    <a:pt x="28575" y="252933"/>
                  </a:cubicBezTo>
                  <a:cubicBezTo>
                    <a:pt x="24408" y="233139"/>
                    <a:pt x="19943" y="217735"/>
                    <a:pt x="15180" y="206722"/>
                  </a:cubicBezTo>
                  <a:cubicBezTo>
                    <a:pt x="10418" y="195709"/>
                    <a:pt x="6697" y="188862"/>
                    <a:pt x="4018" y="186184"/>
                  </a:cubicBezTo>
                  <a:cubicBezTo>
                    <a:pt x="1339" y="183505"/>
                    <a:pt x="0" y="179784"/>
                    <a:pt x="0" y="175021"/>
                  </a:cubicBezTo>
                  <a:cubicBezTo>
                    <a:pt x="0" y="171450"/>
                    <a:pt x="967" y="168547"/>
                    <a:pt x="2902" y="166315"/>
                  </a:cubicBezTo>
                  <a:cubicBezTo>
                    <a:pt x="4837" y="164083"/>
                    <a:pt x="7888" y="162966"/>
                    <a:pt x="12055" y="162966"/>
                  </a:cubicBezTo>
                  <a:cubicBezTo>
                    <a:pt x="14436" y="162966"/>
                    <a:pt x="17859" y="163710"/>
                    <a:pt x="22324" y="165199"/>
                  </a:cubicBezTo>
                  <a:cubicBezTo>
                    <a:pt x="44053" y="173235"/>
                    <a:pt x="60424" y="179784"/>
                    <a:pt x="71437" y="184844"/>
                  </a:cubicBezTo>
                  <a:cubicBezTo>
                    <a:pt x="87511" y="180677"/>
                    <a:pt x="110133" y="172640"/>
                    <a:pt x="139303" y="160734"/>
                  </a:cubicBezTo>
                  <a:lnTo>
                    <a:pt x="159841" y="152697"/>
                  </a:lnTo>
                  <a:cubicBezTo>
                    <a:pt x="171152" y="148530"/>
                    <a:pt x="180156" y="143916"/>
                    <a:pt x="186854" y="138856"/>
                  </a:cubicBezTo>
                  <a:cubicBezTo>
                    <a:pt x="193551" y="133796"/>
                    <a:pt x="200769" y="127694"/>
                    <a:pt x="208508" y="120550"/>
                  </a:cubicBezTo>
                  <a:cubicBezTo>
                    <a:pt x="214461" y="114597"/>
                    <a:pt x="219596" y="110281"/>
                    <a:pt x="223912" y="107602"/>
                  </a:cubicBezTo>
                  <a:cubicBezTo>
                    <a:pt x="228228" y="104923"/>
                    <a:pt x="233511" y="103584"/>
                    <a:pt x="239762" y="103584"/>
                  </a:cubicBezTo>
                  <a:close/>
                  <a:moveTo>
                    <a:pt x="733127" y="0"/>
                  </a:moveTo>
                  <a:cubicBezTo>
                    <a:pt x="738187" y="0"/>
                    <a:pt x="744364" y="2232"/>
                    <a:pt x="751656" y="6697"/>
                  </a:cubicBezTo>
                  <a:cubicBezTo>
                    <a:pt x="758949" y="11162"/>
                    <a:pt x="768995" y="18157"/>
                    <a:pt x="781794" y="27682"/>
                  </a:cubicBezTo>
                  <a:lnTo>
                    <a:pt x="804118" y="43755"/>
                  </a:lnTo>
                  <a:cubicBezTo>
                    <a:pt x="807095" y="45839"/>
                    <a:pt x="814685" y="50452"/>
                    <a:pt x="826889" y="57596"/>
                  </a:cubicBezTo>
                  <a:cubicBezTo>
                    <a:pt x="839391" y="64740"/>
                    <a:pt x="848469" y="70544"/>
                    <a:pt x="854125" y="75009"/>
                  </a:cubicBezTo>
                  <a:cubicBezTo>
                    <a:pt x="859780" y="79474"/>
                    <a:pt x="862608" y="84534"/>
                    <a:pt x="862608" y="90189"/>
                  </a:cubicBezTo>
                  <a:cubicBezTo>
                    <a:pt x="862608" y="95547"/>
                    <a:pt x="859185" y="102021"/>
                    <a:pt x="852339" y="109611"/>
                  </a:cubicBezTo>
                  <a:cubicBezTo>
                    <a:pt x="845493" y="117202"/>
                    <a:pt x="837530" y="123825"/>
                    <a:pt x="828452" y="129480"/>
                  </a:cubicBezTo>
                  <a:cubicBezTo>
                    <a:pt x="819373" y="135135"/>
                    <a:pt x="811857" y="137963"/>
                    <a:pt x="805904" y="137963"/>
                  </a:cubicBezTo>
                  <a:cubicBezTo>
                    <a:pt x="802928" y="137963"/>
                    <a:pt x="799281" y="137219"/>
                    <a:pt x="794965" y="135731"/>
                  </a:cubicBezTo>
                  <a:cubicBezTo>
                    <a:pt x="790649" y="134242"/>
                    <a:pt x="787003" y="132903"/>
                    <a:pt x="784026" y="131712"/>
                  </a:cubicBezTo>
                  <a:cubicBezTo>
                    <a:pt x="781050" y="130522"/>
                    <a:pt x="778966" y="129629"/>
                    <a:pt x="777776" y="129033"/>
                  </a:cubicBezTo>
                  <a:cubicBezTo>
                    <a:pt x="756940" y="119806"/>
                    <a:pt x="738634" y="113555"/>
                    <a:pt x="722858" y="110281"/>
                  </a:cubicBezTo>
                  <a:lnTo>
                    <a:pt x="722858" y="128587"/>
                  </a:lnTo>
                  <a:lnTo>
                    <a:pt x="724644" y="265658"/>
                  </a:lnTo>
                  <a:cubicBezTo>
                    <a:pt x="726430" y="390078"/>
                    <a:pt x="727323" y="474613"/>
                    <a:pt x="727323" y="519261"/>
                  </a:cubicBezTo>
                  <a:cubicBezTo>
                    <a:pt x="727323" y="544562"/>
                    <a:pt x="721519" y="570830"/>
                    <a:pt x="709910" y="598065"/>
                  </a:cubicBezTo>
                  <a:cubicBezTo>
                    <a:pt x="698301" y="625301"/>
                    <a:pt x="684312" y="648072"/>
                    <a:pt x="667941" y="666378"/>
                  </a:cubicBezTo>
                  <a:cubicBezTo>
                    <a:pt x="651569" y="684683"/>
                    <a:pt x="637431" y="693836"/>
                    <a:pt x="625525" y="693836"/>
                  </a:cubicBezTo>
                  <a:cubicBezTo>
                    <a:pt x="616893" y="693836"/>
                    <a:pt x="609377" y="690190"/>
                    <a:pt x="602977" y="682897"/>
                  </a:cubicBezTo>
                  <a:cubicBezTo>
                    <a:pt x="596577" y="675605"/>
                    <a:pt x="588466" y="663773"/>
                    <a:pt x="578644" y="647402"/>
                  </a:cubicBezTo>
                  <a:cubicBezTo>
                    <a:pt x="572691" y="636686"/>
                    <a:pt x="567035" y="627459"/>
                    <a:pt x="561677" y="619720"/>
                  </a:cubicBezTo>
                  <a:cubicBezTo>
                    <a:pt x="556319" y="611981"/>
                    <a:pt x="549548" y="604837"/>
                    <a:pt x="541362" y="598289"/>
                  </a:cubicBezTo>
                  <a:cubicBezTo>
                    <a:pt x="533177" y="591740"/>
                    <a:pt x="523726" y="585192"/>
                    <a:pt x="513010" y="578643"/>
                  </a:cubicBezTo>
                  <a:cubicBezTo>
                    <a:pt x="504974" y="573286"/>
                    <a:pt x="499169" y="569267"/>
                    <a:pt x="495598" y="566588"/>
                  </a:cubicBezTo>
                  <a:cubicBezTo>
                    <a:pt x="492026" y="563909"/>
                    <a:pt x="489644" y="561230"/>
                    <a:pt x="488454" y="558552"/>
                  </a:cubicBezTo>
                  <a:cubicBezTo>
                    <a:pt x="487859" y="556766"/>
                    <a:pt x="487561" y="554980"/>
                    <a:pt x="487561" y="553194"/>
                  </a:cubicBezTo>
                  <a:cubicBezTo>
                    <a:pt x="487561" y="548431"/>
                    <a:pt x="490686" y="546050"/>
                    <a:pt x="496937" y="546050"/>
                  </a:cubicBezTo>
                  <a:cubicBezTo>
                    <a:pt x="498723" y="546050"/>
                    <a:pt x="501848" y="546496"/>
                    <a:pt x="506313" y="547389"/>
                  </a:cubicBezTo>
                  <a:cubicBezTo>
                    <a:pt x="525066" y="550068"/>
                    <a:pt x="539055" y="551408"/>
                    <a:pt x="548283" y="551408"/>
                  </a:cubicBezTo>
                  <a:cubicBezTo>
                    <a:pt x="592038" y="551408"/>
                    <a:pt x="613916" y="534590"/>
                    <a:pt x="613916" y="500955"/>
                  </a:cubicBezTo>
                  <a:cubicBezTo>
                    <a:pt x="613916" y="476845"/>
                    <a:pt x="613172" y="378469"/>
                    <a:pt x="611684" y="205829"/>
                  </a:cubicBezTo>
                  <a:lnTo>
                    <a:pt x="610791" y="108049"/>
                  </a:lnTo>
                  <a:cubicBezTo>
                    <a:pt x="578941" y="110132"/>
                    <a:pt x="549399" y="113183"/>
                    <a:pt x="522163" y="117202"/>
                  </a:cubicBezTo>
                  <a:cubicBezTo>
                    <a:pt x="494928" y="121220"/>
                    <a:pt x="460474" y="126801"/>
                    <a:pt x="418802" y="133945"/>
                  </a:cubicBezTo>
                  <a:cubicBezTo>
                    <a:pt x="394990" y="138410"/>
                    <a:pt x="381149" y="140642"/>
                    <a:pt x="377279" y="140642"/>
                  </a:cubicBezTo>
                  <a:cubicBezTo>
                    <a:pt x="368945" y="140642"/>
                    <a:pt x="360015" y="137145"/>
                    <a:pt x="350490" y="130150"/>
                  </a:cubicBezTo>
                  <a:cubicBezTo>
                    <a:pt x="340965" y="123155"/>
                    <a:pt x="332184" y="115044"/>
                    <a:pt x="324148" y="105816"/>
                  </a:cubicBezTo>
                  <a:cubicBezTo>
                    <a:pt x="317897" y="98970"/>
                    <a:pt x="310158" y="91529"/>
                    <a:pt x="300930" y="83492"/>
                  </a:cubicBezTo>
                  <a:lnTo>
                    <a:pt x="290661" y="74116"/>
                  </a:lnTo>
                  <a:cubicBezTo>
                    <a:pt x="288875" y="72330"/>
                    <a:pt x="287982" y="70544"/>
                    <a:pt x="287982" y="68758"/>
                  </a:cubicBezTo>
                  <a:cubicBezTo>
                    <a:pt x="287982" y="66377"/>
                    <a:pt x="289396" y="64070"/>
                    <a:pt x="292224" y="61838"/>
                  </a:cubicBezTo>
                  <a:cubicBezTo>
                    <a:pt x="295052" y="59605"/>
                    <a:pt x="297805" y="58787"/>
                    <a:pt x="300484" y="59382"/>
                  </a:cubicBezTo>
                  <a:cubicBezTo>
                    <a:pt x="307925" y="60275"/>
                    <a:pt x="316706" y="60721"/>
                    <a:pt x="326826" y="60721"/>
                  </a:cubicBezTo>
                  <a:cubicBezTo>
                    <a:pt x="336352" y="60721"/>
                    <a:pt x="358825" y="59680"/>
                    <a:pt x="394246" y="57596"/>
                  </a:cubicBezTo>
                  <a:lnTo>
                    <a:pt x="412105" y="56257"/>
                  </a:lnTo>
                  <a:cubicBezTo>
                    <a:pt x="440680" y="54471"/>
                    <a:pt x="513159" y="44350"/>
                    <a:pt x="629543" y="25896"/>
                  </a:cubicBezTo>
                  <a:cubicBezTo>
                    <a:pt x="641151" y="23812"/>
                    <a:pt x="652165" y="22026"/>
                    <a:pt x="662583" y="20538"/>
                  </a:cubicBezTo>
                  <a:cubicBezTo>
                    <a:pt x="676870" y="18157"/>
                    <a:pt x="692051" y="13692"/>
                    <a:pt x="708124" y="7143"/>
                  </a:cubicBezTo>
                  <a:cubicBezTo>
                    <a:pt x="712887" y="5060"/>
                    <a:pt x="717500" y="3348"/>
                    <a:pt x="721965" y="2009"/>
                  </a:cubicBezTo>
                  <a:cubicBezTo>
                    <a:pt x="726430" y="669"/>
                    <a:pt x="730151" y="0"/>
                    <a:pt x="7331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5A46"/>
                </a:gs>
                <a:gs pos="100000">
                  <a:srgbClr val="B99580"/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7200">
                  <a:latin typeface="喜鹊招牌体" panose="00000500000000000000" pitchFamily="2" charset="-122"/>
                  <a:ea typeface="喜鹊招牌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ED39BF1-317B-4D3A-8A7A-10DF82F8EECA}"/>
                </a:ext>
              </a:extLst>
            </p:cNvPr>
            <p:cNvSpPr txBox="1"/>
            <p:nvPr/>
          </p:nvSpPr>
          <p:spPr>
            <a:xfrm>
              <a:off x="1505524" y="2279255"/>
              <a:ext cx="2980944" cy="576072"/>
            </a:xfrm>
            <a:custGeom>
              <a:avLst/>
              <a:gdLst/>
              <a:ahLst/>
              <a:cxnLst/>
              <a:rect l="l" t="t" r="r" b="b"/>
              <a:pathLst>
                <a:path w="2980944" h="576072">
                  <a:moveTo>
                    <a:pt x="209703" y="434645"/>
                  </a:moveTo>
                  <a:lnTo>
                    <a:pt x="212141" y="485852"/>
                  </a:lnTo>
                  <a:cubicBezTo>
                    <a:pt x="194260" y="489103"/>
                    <a:pt x="136957" y="502717"/>
                    <a:pt x="40234" y="526695"/>
                  </a:cubicBezTo>
                  <a:lnTo>
                    <a:pt x="11583" y="534010"/>
                  </a:lnTo>
                  <a:lnTo>
                    <a:pt x="0" y="486461"/>
                  </a:lnTo>
                  <a:cubicBezTo>
                    <a:pt x="27636" y="479959"/>
                    <a:pt x="65227" y="470916"/>
                    <a:pt x="112776" y="459334"/>
                  </a:cubicBezTo>
                  <a:cubicBezTo>
                    <a:pt x="160325" y="447752"/>
                    <a:pt x="192634" y="439522"/>
                    <a:pt x="209703" y="434645"/>
                  </a:cubicBezTo>
                  <a:close/>
                  <a:moveTo>
                    <a:pt x="293218" y="365151"/>
                  </a:moveTo>
                  <a:lnTo>
                    <a:pt x="293218" y="488290"/>
                  </a:lnTo>
                  <a:lnTo>
                    <a:pt x="463296" y="488290"/>
                  </a:lnTo>
                  <a:lnTo>
                    <a:pt x="463296" y="365151"/>
                  </a:lnTo>
                  <a:close/>
                  <a:moveTo>
                    <a:pt x="248108" y="320650"/>
                  </a:moveTo>
                  <a:lnTo>
                    <a:pt x="507797" y="320650"/>
                  </a:lnTo>
                  <a:lnTo>
                    <a:pt x="507797" y="562661"/>
                  </a:lnTo>
                  <a:lnTo>
                    <a:pt x="463296" y="562661"/>
                  </a:lnTo>
                  <a:lnTo>
                    <a:pt x="463296" y="531572"/>
                  </a:lnTo>
                  <a:lnTo>
                    <a:pt x="293218" y="531572"/>
                  </a:lnTo>
                  <a:lnTo>
                    <a:pt x="293218" y="562052"/>
                  </a:lnTo>
                  <a:lnTo>
                    <a:pt x="248108" y="562052"/>
                  </a:lnTo>
                  <a:close/>
                  <a:moveTo>
                    <a:pt x="2139087" y="270663"/>
                  </a:moveTo>
                  <a:lnTo>
                    <a:pt x="2139087" y="315164"/>
                  </a:lnTo>
                  <a:lnTo>
                    <a:pt x="2139087" y="324917"/>
                  </a:lnTo>
                  <a:lnTo>
                    <a:pt x="2282952" y="324917"/>
                  </a:lnTo>
                  <a:lnTo>
                    <a:pt x="2282952" y="270663"/>
                  </a:lnTo>
                  <a:close/>
                  <a:moveTo>
                    <a:pt x="1949501" y="270663"/>
                  </a:moveTo>
                  <a:lnTo>
                    <a:pt x="1949501" y="324917"/>
                  </a:lnTo>
                  <a:lnTo>
                    <a:pt x="2090319" y="324917"/>
                  </a:lnTo>
                  <a:lnTo>
                    <a:pt x="2090319" y="313335"/>
                  </a:lnTo>
                  <a:lnTo>
                    <a:pt x="2090319" y="270663"/>
                  </a:lnTo>
                  <a:close/>
                  <a:moveTo>
                    <a:pt x="281026" y="203607"/>
                  </a:moveTo>
                  <a:lnTo>
                    <a:pt x="477317" y="203607"/>
                  </a:lnTo>
                  <a:lnTo>
                    <a:pt x="477317" y="248108"/>
                  </a:lnTo>
                  <a:lnTo>
                    <a:pt x="281026" y="248108"/>
                  </a:lnTo>
                  <a:close/>
                  <a:moveTo>
                    <a:pt x="2139087" y="176784"/>
                  </a:moveTo>
                  <a:lnTo>
                    <a:pt x="2139087" y="229820"/>
                  </a:lnTo>
                  <a:lnTo>
                    <a:pt x="2282952" y="229820"/>
                  </a:lnTo>
                  <a:lnTo>
                    <a:pt x="2282952" y="176784"/>
                  </a:lnTo>
                  <a:close/>
                  <a:moveTo>
                    <a:pt x="1949501" y="176784"/>
                  </a:moveTo>
                  <a:lnTo>
                    <a:pt x="1949501" y="229820"/>
                  </a:lnTo>
                  <a:lnTo>
                    <a:pt x="2090319" y="229820"/>
                  </a:lnTo>
                  <a:lnTo>
                    <a:pt x="2090319" y="176784"/>
                  </a:lnTo>
                  <a:close/>
                  <a:moveTo>
                    <a:pt x="712623" y="174346"/>
                  </a:moveTo>
                  <a:lnTo>
                    <a:pt x="1075335" y="174346"/>
                  </a:lnTo>
                  <a:lnTo>
                    <a:pt x="1075335" y="215189"/>
                  </a:lnTo>
                  <a:lnTo>
                    <a:pt x="935127" y="215189"/>
                  </a:lnTo>
                  <a:cubicBezTo>
                    <a:pt x="918464" y="227381"/>
                    <a:pt x="902005" y="238151"/>
                    <a:pt x="885749" y="247498"/>
                  </a:cubicBezTo>
                  <a:cubicBezTo>
                    <a:pt x="906476" y="271069"/>
                    <a:pt x="922325" y="295453"/>
                    <a:pt x="933298" y="320650"/>
                  </a:cubicBezTo>
                  <a:cubicBezTo>
                    <a:pt x="960933" y="308458"/>
                    <a:pt x="989280" y="294437"/>
                    <a:pt x="1018337" y="278588"/>
                  </a:cubicBezTo>
                  <a:cubicBezTo>
                    <a:pt x="1047395" y="262738"/>
                    <a:pt x="1074319" y="246888"/>
                    <a:pt x="1099109" y="231039"/>
                  </a:cubicBezTo>
                  <a:lnTo>
                    <a:pt x="1122884" y="270663"/>
                  </a:lnTo>
                  <a:cubicBezTo>
                    <a:pt x="1089152" y="291389"/>
                    <a:pt x="1053186" y="311100"/>
                    <a:pt x="1014984" y="329794"/>
                  </a:cubicBezTo>
                  <a:cubicBezTo>
                    <a:pt x="1032460" y="367589"/>
                    <a:pt x="1052678" y="398476"/>
                    <a:pt x="1075640" y="422453"/>
                  </a:cubicBezTo>
                  <a:cubicBezTo>
                    <a:pt x="1098601" y="446431"/>
                    <a:pt x="1129386" y="470002"/>
                    <a:pt x="1167994" y="493167"/>
                  </a:cubicBezTo>
                  <a:lnTo>
                    <a:pt x="1136904" y="530962"/>
                  </a:lnTo>
                  <a:cubicBezTo>
                    <a:pt x="1098297" y="506172"/>
                    <a:pt x="1066394" y="479552"/>
                    <a:pt x="1041197" y="451104"/>
                  </a:cubicBezTo>
                  <a:cubicBezTo>
                    <a:pt x="1016000" y="422656"/>
                    <a:pt x="994664" y="388112"/>
                    <a:pt x="977189" y="347472"/>
                  </a:cubicBezTo>
                  <a:cubicBezTo>
                    <a:pt x="963372" y="353975"/>
                    <a:pt x="953212" y="358445"/>
                    <a:pt x="946709" y="360884"/>
                  </a:cubicBezTo>
                  <a:cubicBezTo>
                    <a:pt x="953212" y="388112"/>
                    <a:pt x="956463" y="420828"/>
                    <a:pt x="956463" y="459029"/>
                  </a:cubicBezTo>
                  <a:cubicBezTo>
                    <a:pt x="956463" y="496418"/>
                    <a:pt x="951078" y="522834"/>
                    <a:pt x="940308" y="538277"/>
                  </a:cubicBezTo>
                  <a:cubicBezTo>
                    <a:pt x="929539" y="553720"/>
                    <a:pt x="910743" y="561645"/>
                    <a:pt x="883920" y="562052"/>
                  </a:cubicBezTo>
                  <a:cubicBezTo>
                    <a:pt x="855879" y="562864"/>
                    <a:pt x="830682" y="561848"/>
                    <a:pt x="808330" y="559004"/>
                  </a:cubicBezTo>
                  <a:lnTo>
                    <a:pt x="800405" y="513893"/>
                  </a:lnTo>
                  <a:cubicBezTo>
                    <a:pt x="827634" y="517551"/>
                    <a:pt x="850189" y="519380"/>
                    <a:pt x="868071" y="519380"/>
                  </a:cubicBezTo>
                  <a:cubicBezTo>
                    <a:pt x="882295" y="519380"/>
                    <a:pt x="892353" y="514401"/>
                    <a:pt x="898246" y="504444"/>
                  </a:cubicBezTo>
                  <a:cubicBezTo>
                    <a:pt x="904139" y="494488"/>
                    <a:pt x="907085" y="476911"/>
                    <a:pt x="907085" y="451714"/>
                  </a:cubicBezTo>
                  <a:cubicBezTo>
                    <a:pt x="907085" y="435458"/>
                    <a:pt x="906476" y="420421"/>
                    <a:pt x="905256" y="406604"/>
                  </a:cubicBezTo>
                  <a:cubicBezTo>
                    <a:pt x="872744" y="433426"/>
                    <a:pt x="832206" y="459232"/>
                    <a:pt x="783641" y="484023"/>
                  </a:cubicBezTo>
                  <a:cubicBezTo>
                    <a:pt x="735076" y="508813"/>
                    <a:pt x="687020" y="528930"/>
                    <a:pt x="639471" y="544373"/>
                  </a:cubicBezTo>
                  <a:lnTo>
                    <a:pt x="619964" y="501092"/>
                  </a:lnTo>
                  <a:cubicBezTo>
                    <a:pt x="674828" y="485242"/>
                    <a:pt x="726339" y="465532"/>
                    <a:pt x="774497" y="441960"/>
                  </a:cubicBezTo>
                  <a:cubicBezTo>
                    <a:pt x="822656" y="418389"/>
                    <a:pt x="863600" y="392786"/>
                    <a:pt x="897332" y="365151"/>
                  </a:cubicBezTo>
                  <a:cubicBezTo>
                    <a:pt x="893674" y="351333"/>
                    <a:pt x="889610" y="339954"/>
                    <a:pt x="885140" y="331013"/>
                  </a:cubicBezTo>
                  <a:cubicBezTo>
                    <a:pt x="831495" y="367996"/>
                    <a:pt x="752653" y="404978"/>
                    <a:pt x="648615" y="441960"/>
                  </a:cubicBezTo>
                  <a:lnTo>
                    <a:pt x="632155" y="400508"/>
                  </a:lnTo>
                  <a:cubicBezTo>
                    <a:pt x="674828" y="387503"/>
                    <a:pt x="716788" y="371958"/>
                    <a:pt x="758038" y="353873"/>
                  </a:cubicBezTo>
                  <a:cubicBezTo>
                    <a:pt x="799288" y="335788"/>
                    <a:pt x="835356" y="316789"/>
                    <a:pt x="866242" y="296876"/>
                  </a:cubicBezTo>
                  <a:cubicBezTo>
                    <a:pt x="861365" y="288748"/>
                    <a:pt x="854863" y="279604"/>
                    <a:pt x="846735" y="269444"/>
                  </a:cubicBezTo>
                  <a:cubicBezTo>
                    <a:pt x="782117" y="302768"/>
                    <a:pt x="716687" y="328575"/>
                    <a:pt x="650444" y="346863"/>
                  </a:cubicBezTo>
                  <a:lnTo>
                    <a:pt x="633984" y="305410"/>
                  </a:lnTo>
                  <a:cubicBezTo>
                    <a:pt x="676656" y="293624"/>
                    <a:pt x="717703" y="280010"/>
                    <a:pt x="757124" y="264567"/>
                  </a:cubicBezTo>
                  <a:cubicBezTo>
                    <a:pt x="796544" y="249124"/>
                    <a:pt x="831292" y="232664"/>
                    <a:pt x="861365" y="215189"/>
                  </a:cubicBezTo>
                  <a:lnTo>
                    <a:pt x="712623" y="215189"/>
                  </a:lnTo>
                  <a:close/>
                  <a:moveTo>
                    <a:pt x="1855013" y="38405"/>
                  </a:moveTo>
                  <a:lnTo>
                    <a:pt x="2376831" y="38405"/>
                  </a:lnTo>
                  <a:lnTo>
                    <a:pt x="2376831" y="83516"/>
                  </a:lnTo>
                  <a:lnTo>
                    <a:pt x="2139087" y="83516"/>
                  </a:lnTo>
                  <a:lnTo>
                    <a:pt x="2139087" y="135332"/>
                  </a:lnTo>
                  <a:lnTo>
                    <a:pt x="2329892" y="135332"/>
                  </a:lnTo>
                  <a:lnTo>
                    <a:pt x="2329892" y="366370"/>
                  </a:lnTo>
                  <a:lnTo>
                    <a:pt x="2136648" y="366370"/>
                  </a:lnTo>
                  <a:cubicBezTo>
                    <a:pt x="2134210" y="387503"/>
                    <a:pt x="2129841" y="406502"/>
                    <a:pt x="2123542" y="423368"/>
                  </a:cubicBezTo>
                  <a:cubicBezTo>
                    <a:pt x="2117243" y="440233"/>
                    <a:pt x="2108607" y="455372"/>
                    <a:pt x="2097634" y="468783"/>
                  </a:cubicBezTo>
                  <a:cubicBezTo>
                    <a:pt x="2130959" y="482600"/>
                    <a:pt x="2170786" y="493472"/>
                    <a:pt x="2217116" y="501396"/>
                  </a:cubicBezTo>
                  <a:cubicBezTo>
                    <a:pt x="2263445" y="509321"/>
                    <a:pt x="2321154" y="514909"/>
                    <a:pt x="2390242" y="518160"/>
                  </a:cubicBezTo>
                  <a:lnTo>
                    <a:pt x="2379879" y="566319"/>
                  </a:lnTo>
                  <a:cubicBezTo>
                    <a:pt x="2306320" y="561036"/>
                    <a:pt x="2244751" y="553314"/>
                    <a:pt x="2195170" y="543154"/>
                  </a:cubicBezTo>
                  <a:cubicBezTo>
                    <a:pt x="2145589" y="532994"/>
                    <a:pt x="2101495" y="518973"/>
                    <a:pt x="2062887" y="501092"/>
                  </a:cubicBezTo>
                  <a:cubicBezTo>
                    <a:pt x="2041754" y="516128"/>
                    <a:pt x="2014830" y="529743"/>
                    <a:pt x="1982115" y="541935"/>
                  </a:cubicBezTo>
                  <a:cubicBezTo>
                    <a:pt x="1949400" y="554127"/>
                    <a:pt x="1908658" y="565506"/>
                    <a:pt x="1859890" y="576072"/>
                  </a:cubicBezTo>
                  <a:lnTo>
                    <a:pt x="1840992" y="530962"/>
                  </a:lnTo>
                  <a:cubicBezTo>
                    <a:pt x="1883258" y="521615"/>
                    <a:pt x="1918209" y="512471"/>
                    <a:pt x="1945844" y="503530"/>
                  </a:cubicBezTo>
                  <a:cubicBezTo>
                    <a:pt x="1973479" y="494589"/>
                    <a:pt x="1996440" y="485039"/>
                    <a:pt x="2014728" y="474879"/>
                  </a:cubicBezTo>
                  <a:cubicBezTo>
                    <a:pt x="1985468" y="456591"/>
                    <a:pt x="1955800" y="434036"/>
                    <a:pt x="1925727" y="407213"/>
                  </a:cubicBezTo>
                  <a:lnTo>
                    <a:pt x="1959255" y="377952"/>
                  </a:lnTo>
                  <a:cubicBezTo>
                    <a:pt x="1993799" y="408026"/>
                    <a:pt x="2024888" y="430988"/>
                    <a:pt x="2052524" y="446837"/>
                  </a:cubicBezTo>
                  <a:cubicBezTo>
                    <a:pt x="2071218" y="426924"/>
                    <a:pt x="2082800" y="400101"/>
                    <a:pt x="2087271" y="366370"/>
                  </a:cubicBezTo>
                  <a:lnTo>
                    <a:pt x="1901343" y="366370"/>
                  </a:lnTo>
                  <a:lnTo>
                    <a:pt x="1901343" y="135332"/>
                  </a:lnTo>
                  <a:lnTo>
                    <a:pt x="2090319" y="135332"/>
                  </a:lnTo>
                  <a:lnTo>
                    <a:pt x="2090319" y="83516"/>
                  </a:lnTo>
                  <a:lnTo>
                    <a:pt x="1855013" y="83516"/>
                  </a:lnTo>
                  <a:close/>
                  <a:moveTo>
                    <a:pt x="1476452" y="18898"/>
                  </a:moveTo>
                  <a:lnTo>
                    <a:pt x="1527658" y="18898"/>
                  </a:lnTo>
                  <a:lnTo>
                    <a:pt x="1526439" y="96927"/>
                  </a:lnTo>
                  <a:cubicBezTo>
                    <a:pt x="1526439" y="107087"/>
                    <a:pt x="1526032" y="121514"/>
                    <a:pt x="1525220" y="140208"/>
                  </a:cubicBezTo>
                  <a:cubicBezTo>
                    <a:pt x="1537005" y="219456"/>
                    <a:pt x="1563828" y="290373"/>
                    <a:pt x="1605687" y="352959"/>
                  </a:cubicBezTo>
                  <a:cubicBezTo>
                    <a:pt x="1647546" y="415544"/>
                    <a:pt x="1704848" y="472644"/>
                    <a:pt x="1777594" y="524256"/>
                  </a:cubicBezTo>
                  <a:lnTo>
                    <a:pt x="1743456" y="568757"/>
                  </a:lnTo>
                  <a:cubicBezTo>
                    <a:pt x="1681277" y="519583"/>
                    <a:pt x="1630680" y="469392"/>
                    <a:pt x="1591666" y="418186"/>
                  </a:cubicBezTo>
                  <a:cubicBezTo>
                    <a:pt x="1552652" y="366980"/>
                    <a:pt x="1524000" y="312116"/>
                    <a:pt x="1505713" y="253594"/>
                  </a:cubicBezTo>
                  <a:cubicBezTo>
                    <a:pt x="1488644" y="312522"/>
                    <a:pt x="1460704" y="367183"/>
                    <a:pt x="1421892" y="417576"/>
                  </a:cubicBezTo>
                  <a:cubicBezTo>
                    <a:pt x="1383081" y="467970"/>
                    <a:pt x="1331773" y="516535"/>
                    <a:pt x="1267968" y="563271"/>
                  </a:cubicBezTo>
                  <a:lnTo>
                    <a:pt x="1232612" y="521208"/>
                  </a:lnTo>
                  <a:cubicBezTo>
                    <a:pt x="1291946" y="479349"/>
                    <a:pt x="1339089" y="436982"/>
                    <a:pt x="1374039" y="394107"/>
                  </a:cubicBezTo>
                  <a:cubicBezTo>
                    <a:pt x="1408989" y="351232"/>
                    <a:pt x="1434389" y="304496"/>
                    <a:pt x="1450239" y="253899"/>
                  </a:cubicBezTo>
                  <a:cubicBezTo>
                    <a:pt x="1466088" y="203302"/>
                    <a:pt x="1474420" y="144679"/>
                    <a:pt x="1475232" y="78029"/>
                  </a:cubicBezTo>
                  <a:cubicBezTo>
                    <a:pt x="1476045" y="65024"/>
                    <a:pt x="1476452" y="45314"/>
                    <a:pt x="1476452" y="18898"/>
                  </a:cubicBezTo>
                  <a:close/>
                  <a:moveTo>
                    <a:pt x="355397" y="12192"/>
                  </a:moveTo>
                  <a:lnTo>
                    <a:pt x="398679" y="12192"/>
                  </a:lnTo>
                  <a:cubicBezTo>
                    <a:pt x="417373" y="52832"/>
                    <a:pt x="440335" y="89815"/>
                    <a:pt x="467564" y="123140"/>
                  </a:cubicBezTo>
                  <a:cubicBezTo>
                    <a:pt x="494792" y="156464"/>
                    <a:pt x="527914" y="188164"/>
                    <a:pt x="566928" y="218237"/>
                  </a:cubicBezTo>
                  <a:lnTo>
                    <a:pt x="541935" y="260300"/>
                  </a:lnTo>
                  <a:cubicBezTo>
                    <a:pt x="506172" y="232664"/>
                    <a:pt x="474269" y="202388"/>
                    <a:pt x="446228" y="169469"/>
                  </a:cubicBezTo>
                  <a:cubicBezTo>
                    <a:pt x="418186" y="136551"/>
                    <a:pt x="394818" y="102007"/>
                    <a:pt x="376124" y="65837"/>
                  </a:cubicBezTo>
                  <a:cubicBezTo>
                    <a:pt x="358648" y="100787"/>
                    <a:pt x="337109" y="134620"/>
                    <a:pt x="311506" y="167336"/>
                  </a:cubicBezTo>
                  <a:cubicBezTo>
                    <a:pt x="285903" y="200051"/>
                    <a:pt x="256439" y="230023"/>
                    <a:pt x="223114" y="257252"/>
                  </a:cubicBezTo>
                  <a:lnTo>
                    <a:pt x="193853" y="217628"/>
                  </a:lnTo>
                  <a:cubicBezTo>
                    <a:pt x="265786" y="159512"/>
                    <a:pt x="319634" y="91034"/>
                    <a:pt x="355397" y="12192"/>
                  </a:cubicBezTo>
                  <a:close/>
                  <a:moveTo>
                    <a:pt x="123749" y="4877"/>
                  </a:moveTo>
                  <a:lnTo>
                    <a:pt x="165812" y="24994"/>
                  </a:lnTo>
                  <a:lnTo>
                    <a:pt x="156668" y="43282"/>
                  </a:lnTo>
                  <a:cubicBezTo>
                    <a:pt x="142037" y="73356"/>
                    <a:pt x="126594" y="104547"/>
                    <a:pt x="110338" y="136856"/>
                  </a:cubicBezTo>
                  <a:cubicBezTo>
                    <a:pt x="94082" y="169164"/>
                    <a:pt x="81890" y="191821"/>
                    <a:pt x="73762" y="204826"/>
                  </a:cubicBezTo>
                  <a:lnTo>
                    <a:pt x="145085" y="188367"/>
                  </a:lnTo>
                  <a:cubicBezTo>
                    <a:pt x="160122" y="161951"/>
                    <a:pt x="175362" y="132893"/>
                    <a:pt x="190805" y="101194"/>
                  </a:cubicBezTo>
                  <a:lnTo>
                    <a:pt x="231648" y="124359"/>
                  </a:lnTo>
                  <a:cubicBezTo>
                    <a:pt x="210922" y="164592"/>
                    <a:pt x="187249" y="208484"/>
                    <a:pt x="160630" y="256032"/>
                  </a:cubicBezTo>
                  <a:cubicBezTo>
                    <a:pt x="134011" y="303581"/>
                    <a:pt x="113589" y="336703"/>
                    <a:pt x="99365" y="355397"/>
                  </a:cubicBezTo>
                  <a:lnTo>
                    <a:pt x="204216" y="326136"/>
                  </a:lnTo>
                  <a:lnTo>
                    <a:pt x="205436" y="373076"/>
                  </a:lnTo>
                  <a:lnTo>
                    <a:pt x="64008" y="405384"/>
                  </a:lnTo>
                  <a:lnTo>
                    <a:pt x="29261" y="413309"/>
                  </a:lnTo>
                  <a:lnTo>
                    <a:pt x="15850" y="365151"/>
                  </a:lnTo>
                  <a:cubicBezTo>
                    <a:pt x="25197" y="361493"/>
                    <a:pt x="32512" y="358039"/>
                    <a:pt x="37796" y="354788"/>
                  </a:cubicBezTo>
                  <a:cubicBezTo>
                    <a:pt x="43079" y="351536"/>
                    <a:pt x="47956" y="346863"/>
                    <a:pt x="52426" y="340767"/>
                  </a:cubicBezTo>
                  <a:cubicBezTo>
                    <a:pt x="68276" y="319228"/>
                    <a:pt x="90831" y="283058"/>
                    <a:pt x="120092" y="232258"/>
                  </a:cubicBezTo>
                  <a:lnTo>
                    <a:pt x="49988" y="245060"/>
                  </a:lnTo>
                  <a:lnTo>
                    <a:pt x="17069" y="251156"/>
                  </a:lnTo>
                  <a:lnTo>
                    <a:pt x="6096" y="205436"/>
                  </a:lnTo>
                  <a:cubicBezTo>
                    <a:pt x="14631" y="201372"/>
                    <a:pt x="22759" y="194869"/>
                    <a:pt x="30480" y="185928"/>
                  </a:cubicBezTo>
                  <a:cubicBezTo>
                    <a:pt x="39828" y="175362"/>
                    <a:pt x="54153" y="150876"/>
                    <a:pt x="73457" y="112472"/>
                  </a:cubicBezTo>
                  <a:cubicBezTo>
                    <a:pt x="92761" y="74067"/>
                    <a:pt x="109525" y="38202"/>
                    <a:pt x="123749" y="4877"/>
                  </a:cubicBezTo>
                  <a:close/>
                  <a:moveTo>
                    <a:pt x="2716987" y="3048"/>
                  </a:moveTo>
                  <a:lnTo>
                    <a:pt x="2759050" y="21336"/>
                  </a:lnTo>
                  <a:cubicBezTo>
                    <a:pt x="2746045" y="36373"/>
                    <a:pt x="2732228" y="50597"/>
                    <a:pt x="2717597" y="64008"/>
                  </a:cubicBezTo>
                  <a:lnTo>
                    <a:pt x="2947416" y="64008"/>
                  </a:lnTo>
                  <a:lnTo>
                    <a:pt x="2947416" y="107900"/>
                  </a:lnTo>
                  <a:cubicBezTo>
                    <a:pt x="2894584" y="157074"/>
                    <a:pt x="2836266" y="197104"/>
                    <a:pt x="2772461" y="227991"/>
                  </a:cubicBezTo>
                  <a:lnTo>
                    <a:pt x="2811476" y="249936"/>
                  </a:lnTo>
                  <a:cubicBezTo>
                    <a:pt x="2800503" y="262128"/>
                    <a:pt x="2786482" y="275946"/>
                    <a:pt x="2769413" y="291389"/>
                  </a:cubicBezTo>
                  <a:lnTo>
                    <a:pt x="2980944" y="291389"/>
                  </a:lnTo>
                  <a:lnTo>
                    <a:pt x="2980944" y="334061"/>
                  </a:lnTo>
                  <a:cubicBezTo>
                    <a:pt x="2944775" y="381610"/>
                    <a:pt x="2906573" y="420421"/>
                    <a:pt x="2866340" y="450495"/>
                  </a:cubicBezTo>
                  <a:cubicBezTo>
                    <a:pt x="2826106" y="480568"/>
                    <a:pt x="2776322" y="504851"/>
                    <a:pt x="2716987" y="523342"/>
                  </a:cubicBezTo>
                  <a:cubicBezTo>
                    <a:pt x="2657653" y="541833"/>
                    <a:pt x="2583485" y="554940"/>
                    <a:pt x="2494484" y="562661"/>
                  </a:cubicBezTo>
                  <a:lnTo>
                    <a:pt x="2469490" y="518770"/>
                  </a:lnTo>
                  <a:cubicBezTo>
                    <a:pt x="2553209" y="512674"/>
                    <a:pt x="2623109" y="501904"/>
                    <a:pt x="2679192" y="486461"/>
                  </a:cubicBezTo>
                  <a:cubicBezTo>
                    <a:pt x="2735276" y="471018"/>
                    <a:pt x="2781605" y="451003"/>
                    <a:pt x="2818181" y="426416"/>
                  </a:cubicBezTo>
                  <a:cubicBezTo>
                    <a:pt x="2854757" y="401828"/>
                    <a:pt x="2886863" y="371044"/>
                    <a:pt x="2914498" y="334061"/>
                  </a:cubicBezTo>
                  <a:lnTo>
                    <a:pt x="2716987" y="334061"/>
                  </a:lnTo>
                  <a:cubicBezTo>
                    <a:pt x="2703983" y="343815"/>
                    <a:pt x="2688133" y="354584"/>
                    <a:pt x="2669439" y="366370"/>
                  </a:cubicBezTo>
                  <a:lnTo>
                    <a:pt x="2721865" y="396850"/>
                  </a:lnTo>
                  <a:cubicBezTo>
                    <a:pt x="2737714" y="405791"/>
                    <a:pt x="2746655" y="410871"/>
                    <a:pt x="2748687" y="412090"/>
                  </a:cubicBezTo>
                  <a:lnTo>
                    <a:pt x="2715159" y="447447"/>
                  </a:lnTo>
                  <a:lnTo>
                    <a:pt x="2626767" y="391973"/>
                  </a:lnTo>
                  <a:cubicBezTo>
                    <a:pt x="2594255" y="409855"/>
                    <a:pt x="2557476" y="427736"/>
                    <a:pt x="2516429" y="445618"/>
                  </a:cubicBezTo>
                  <a:lnTo>
                    <a:pt x="2491436" y="404775"/>
                  </a:lnTo>
                  <a:cubicBezTo>
                    <a:pt x="2549551" y="381204"/>
                    <a:pt x="2602891" y="354076"/>
                    <a:pt x="2651455" y="323393"/>
                  </a:cubicBezTo>
                  <a:cubicBezTo>
                    <a:pt x="2700020" y="292710"/>
                    <a:pt x="2739543" y="261316"/>
                    <a:pt x="2770023" y="229210"/>
                  </a:cubicBezTo>
                  <a:cubicBezTo>
                    <a:pt x="2694026" y="265786"/>
                    <a:pt x="2600554" y="294844"/>
                    <a:pt x="2489607" y="316383"/>
                  </a:cubicBezTo>
                  <a:lnTo>
                    <a:pt x="2468271" y="274930"/>
                  </a:lnTo>
                  <a:cubicBezTo>
                    <a:pt x="2559304" y="259487"/>
                    <a:pt x="2637638" y="238151"/>
                    <a:pt x="2703271" y="210922"/>
                  </a:cubicBezTo>
                  <a:cubicBezTo>
                    <a:pt x="2768905" y="183693"/>
                    <a:pt x="2826106" y="149352"/>
                    <a:pt x="2874874" y="107900"/>
                  </a:cubicBezTo>
                  <a:lnTo>
                    <a:pt x="2662733" y="107900"/>
                  </a:lnTo>
                  <a:cubicBezTo>
                    <a:pt x="2653793" y="114808"/>
                    <a:pt x="2643836" y="121717"/>
                    <a:pt x="2632863" y="128626"/>
                  </a:cubicBezTo>
                  <a:lnTo>
                    <a:pt x="2710892" y="170688"/>
                  </a:lnTo>
                  <a:lnTo>
                    <a:pt x="2678583" y="203607"/>
                  </a:lnTo>
                  <a:cubicBezTo>
                    <a:pt x="2652167" y="187757"/>
                    <a:pt x="2622906" y="171298"/>
                    <a:pt x="2590800" y="154229"/>
                  </a:cubicBezTo>
                  <a:cubicBezTo>
                    <a:pt x="2561946" y="170485"/>
                    <a:pt x="2534717" y="184100"/>
                    <a:pt x="2509114" y="195072"/>
                  </a:cubicBezTo>
                  <a:lnTo>
                    <a:pt x="2483511" y="157887"/>
                  </a:lnTo>
                  <a:cubicBezTo>
                    <a:pt x="2528215" y="137973"/>
                    <a:pt x="2571192" y="114097"/>
                    <a:pt x="2612441" y="86259"/>
                  </a:cubicBezTo>
                  <a:cubicBezTo>
                    <a:pt x="2653691" y="58420"/>
                    <a:pt x="2688540" y="30684"/>
                    <a:pt x="2716987" y="3048"/>
                  </a:cubicBezTo>
                  <a:close/>
                  <a:moveTo>
                    <a:pt x="900380" y="0"/>
                  </a:moveTo>
                  <a:cubicBezTo>
                    <a:pt x="915823" y="31700"/>
                    <a:pt x="926796" y="56084"/>
                    <a:pt x="933298" y="73152"/>
                  </a:cubicBezTo>
                  <a:lnTo>
                    <a:pt x="1150925" y="73152"/>
                  </a:lnTo>
                  <a:lnTo>
                    <a:pt x="1150925" y="194463"/>
                  </a:lnTo>
                  <a:lnTo>
                    <a:pt x="1103986" y="194463"/>
                  </a:lnTo>
                  <a:lnTo>
                    <a:pt x="1103986" y="116434"/>
                  </a:lnTo>
                  <a:lnTo>
                    <a:pt x="687020" y="116434"/>
                  </a:lnTo>
                  <a:lnTo>
                    <a:pt x="687020" y="193853"/>
                  </a:lnTo>
                  <a:lnTo>
                    <a:pt x="640080" y="193853"/>
                  </a:lnTo>
                  <a:lnTo>
                    <a:pt x="640080" y="73152"/>
                  </a:lnTo>
                  <a:lnTo>
                    <a:pt x="877824" y="73152"/>
                  </a:lnTo>
                  <a:cubicBezTo>
                    <a:pt x="866852" y="50800"/>
                    <a:pt x="857504" y="32716"/>
                    <a:pt x="849783" y="188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5B5A316-AEAF-430E-B36E-D118C5B33C6F}"/>
                </a:ext>
              </a:extLst>
            </p:cNvPr>
            <p:cNvSpPr txBox="1"/>
            <p:nvPr/>
          </p:nvSpPr>
          <p:spPr>
            <a:xfrm>
              <a:off x="2008277" y="3205720"/>
              <a:ext cx="888412" cy="787445"/>
            </a:xfrm>
            <a:custGeom>
              <a:avLst/>
              <a:gdLst/>
              <a:ahLst/>
              <a:cxnLst/>
              <a:rect l="l" t="t" r="r" b="b"/>
              <a:pathLst>
                <a:path w="651495" h="577454">
                  <a:moveTo>
                    <a:pt x="402580" y="265287"/>
                  </a:moveTo>
                  <a:cubicBezTo>
                    <a:pt x="412750" y="265287"/>
                    <a:pt x="422052" y="267581"/>
                    <a:pt x="430485" y="272170"/>
                  </a:cubicBezTo>
                  <a:cubicBezTo>
                    <a:pt x="438919" y="276759"/>
                    <a:pt x="445554" y="283022"/>
                    <a:pt x="450391" y="290959"/>
                  </a:cubicBezTo>
                  <a:cubicBezTo>
                    <a:pt x="455228" y="298897"/>
                    <a:pt x="457646" y="307703"/>
                    <a:pt x="457646" y="317376"/>
                  </a:cubicBezTo>
                  <a:cubicBezTo>
                    <a:pt x="457646" y="326058"/>
                    <a:pt x="455414" y="334120"/>
                    <a:pt x="450949" y="341561"/>
                  </a:cubicBezTo>
                  <a:cubicBezTo>
                    <a:pt x="446484" y="349002"/>
                    <a:pt x="440779" y="354956"/>
                    <a:pt x="433834" y="359420"/>
                  </a:cubicBezTo>
                  <a:cubicBezTo>
                    <a:pt x="426889" y="363885"/>
                    <a:pt x="419943" y="366118"/>
                    <a:pt x="412998" y="366118"/>
                  </a:cubicBezTo>
                  <a:cubicBezTo>
                    <a:pt x="403076" y="366118"/>
                    <a:pt x="394952" y="362273"/>
                    <a:pt x="388627" y="354584"/>
                  </a:cubicBezTo>
                  <a:cubicBezTo>
                    <a:pt x="382302" y="346894"/>
                    <a:pt x="375667" y="336104"/>
                    <a:pt x="368721" y="322213"/>
                  </a:cubicBezTo>
                  <a:cubicBezTo>
                    <a:pt x="362520" y="309811"/>
                    <a:pt x="357683" y="301750"/>
                    <a:pt x="354211" y="298029"/>
                  </a:cubicBezTo>
                  <a:cubicBezTo>
                    <a:pt x="349994" y="293316"/>
                    <a:pt x="345963" y="289781"/>
                    <a:pt x="342118" y="287425"/>
                  </a:cubicBezTo>
                  <a:cubicBezTo>
                    <a:pt x="338274" y="285068"/>
                    <a:pt x="336351" y="283394"/>
                    <a:pt x="336351" y="282402"/>
                  </a:cubicBezTo>
                  <a:cubicBezTo>
                    <a:pt x="336351" y="280914"/>
                    <a:pt x="339576" y="278743"/>
                    <a:pt x="346025" y="275891"/>
                  </a:cubicBezTo>
                  <a:cubicBezTo>
                    <a:pt x="352474" y="273038"/>
                    <a:pt x="360784" y="270558"/>
                    <a:pt x="370954" y="268449"/>
                  </a:cubicBezTo>
                  <a:cubicBezTo>
                    <a:pt x="381124" y="266341"/>
                    <a:pt x="391666" y="265287"/>
                    <a:pt x="402580" y="265287"/>
                  </a:cubicBezTo>
                  <a:close/>
                  <a:moveTo>
                    <a:pt x="201662" y="222499"/>
                  </a:moveTo>
                  <a:cubicBezTo>
                    <a:pt x="188515" y="222499"/>
                    <a:pt x="171648" y="224359"/>
                    <a:pt x="151060" y="228080"/>
                  </a:cubicBezTo>
                  <a:cubicBezTo>
                    <a:pt x="130472" y="231800"/>
                    <a:pt x="111745" y="236265"/>
                    <a:pt x="94878" y="241474"/>
                  </a:cubicBezTo>
                  <a:cubicBezTo>
                    <a:pt x="96614" y="267271"/>
                    <a:pt x="98474" y="290835"/>
                    <a:pt x="100459" y="312167"/>
                  </a:cubicBezTo>
                  <a:cubicBezTo>
                    <a:pt x="104427" y="310679"/>
                    <a:pt x="114473" y="306710"/>
                    <a:pt x="130596" y="300261"/>
                  </a:cubicBezTo>
                  <a:cubicBezTo>
                    <a:pt x="149200" y="291828"/>
                    <a:pt x="162098" y="287239"/>
                    <a:pt x="169292" y="286495"/>
                  </a:cubicBezTo>
                  <a:cubicBezTo>
                    <a:pt x="172764" y="285999"/>
                    <a:pt x="177725" y="286557"/>
                    <a:pt x="184175" y="288169"/>
                  </a:cubicBezTo>
                  <a:cubicBezTo>
                    <a:pt x="190624" y="289781"/>
                    <a:pt x="196453" y="292200"/>
                    <a:pt x="201662" y="295424"/>
                  </a:cubicBezTo>
                  <a:cubicBezTo>
                    <a:pt x="206871" y="298649"/>
                    <a:pt x="209723" y="302370"/>
                    <a:pt x="210220" y="306586"/>
                  </a:cubicBezTo>
                  <a:cubicBezTo>
                    <a:pt x="210716" y="313284"/>
                    <a:pt x="208607" y="319981"/>
                    <a:pt x="203894" y="326678"/>
                  </a:cubicBezTo>
                  <a:cubicBezTo>
                    <a:pt x="199181" y="333376"/>
                    <a:pt x="192112" y="337344"/>
                    <a:pt x="182686" y="338585"/>
                  </a:cubicBezTo>
                  <a:cubicBezTo>
                    <a:pt x="177229" y="339329"/>
                    <a:pt x="171152" y="339701"/>
                    <a:pt x="164455" y="339701"/>
                  </a:cubicBezTo>
                  <a:cubicBezTo>
                    <a:pt x="162470" y="339949"/>
                    <a:pt x="157820" y="340259"/>
                    <a:pt x="150502" y="340631"/>
                  </a:cubicBezTo>
                  <a:cubicBezTo>
                    <a:pt x="143185" y="341003"/>
                    <a:pt x="135805" y="341933"/>
                    <a:pt x="128364" y="343421"/>
                  </a:cubicBezTo>
                  <a:lnTo>
                    <a:pt x="103435" y="347886"/>
                  </a:lnTo>
                  <a:lnTo>
                    <a:pt x="111249" y="423789"/>
                  </a:lnTo>
                  <a:cubicBezTo>
                    <a:pt x="134317" y="421308"/>
                    <a:pt x="151742" y="418394"/>
                    <a:pt x="163525" y="415045"/>
                  </a:cubicBezTo>
                  <a:cubicBezTo>
                    <a:pt x="175307" y="411696"/>
                    <a:pt x="185291" y="408162"/>
                    <a:pt x="193476" y="404441"/>
                  </a:cubicBezTo>
                  <a:cubicBezTo>
                    <a:pt x="193972" y="404193"/>
                    <a:pt x="195523" y="403511"/>
                    <a:pt x="198127" y="402395"/>
                  </a:cubicBezTo>
                  <a:cubicBezTo>
                    <a:pt x="200732" y="401278"/>
                    <a:pt x="203274" y="400720"/>
                    <a:pt x="205755" y="400720"/>
                  </a:cubicBezTo>
                  <a:cubicBezTo>
                    <a:pt x="209475" y="400720"/>
                    <a:pt x="213816" y="401340"/>
                    <a:pt x="218777" y="402581"/>
                  </a:cubicBezTo>
                  <a:cubicBezTo>
                    <a:pt x="221754" y="360413"/>
                    <a:pt x="223242" y="320601"/>
                    <a:pt x="223242" y="283146"/>
                  </a:cubicBezTo>
                  <a:cubicBezTo>
                    <a:pt x="223242" y="272976"/>
                    <a:pt x="222994" y="254993"/>
                    <a:pt x="222498" y="229196"/>
                  </a:cubicBezTo>
                  <a:cubicBezTo>
                    <a:pt x="222498" y="224731"/>
                    <a:pt x="215553" y="222499"/>
                    <a:pt x="201662" y="222499"/>
                  </a:cubicBezTo>
                  <a:close/>
                  <a:moveTo>
                    <a:pt x="170408" y="17116"/>
                  </a:moveTo>
                  <a:cubicBezTo>
                    <a:pt x="174625" y="17116"/>
                    <a:pt x="182438" y="20216"/>
                    <a:pt x="193848" y="26417"/>
                  </a:cubicBezTo>
                  <a:cubicBezTo>
                    <a:pt x="205259" y="32619"/>
                    <a:pt x="215801" y="39502"/>
                    <a:pt x="225474" y="47067"/>
                  </a:cubicBezTo>
                  <a:cubicBezTo>
                    <a:pt x="235148" y="54633"/>
                    <a:pt x="240233" y="60524"/>
                    <a:pt x="240729" y="64741"/>
                  </a:cubicBezTo>
                  <a:cubicBezTo>
                    <a:pt x="240977" y="68958"/>
                    <a:pt x="240171" y="72244"/>
                    <a:pt x="238311" y="74601"/>
                  </a:cubicBezTo>
                  <a:cubicBezTo>
                    <a:pt x="236450" y="76957"/>
                    <a:pt x="233288" y="79996"/>
                    <a:pt x="228823" y="83716"/>
                  </a:cubicBezTo>
                  <a:cubicBezTo>
                    <a:pt x="228079" y="84212"/>
                    <a:pt x="226281" y="85639"/>
                    <a:pt x="223428" y="87995"/>
                  </a:cubicBezTo>
                  <a:cubicBezTo>
                    <a:pt x="220576" y="90352"/>
                    <a:pt x="218033" y="93018"/>
                    <a:pt x="215801" y="95995"/>
                  </a:cubicBezTo>
                  <a:cubicBezTo>
                    <a:pt x="204887" y="110877"/>
                    <a:pt x="190376" y="124706"/>
                    <a:pt x="172268" y="137480"/>
                  </a:cubicBezTo>
                  <a:cubicBezTo>
                    <a:pt x="154161" y="150255"/>
                    <a:pt x="136674" y="160611"/>
                    <a:pt x="119806" y="168548"/>
                  </a:cubicBezTo>
                  <a:cubicBezTo>
                    <a:pt x="102939" y="176486"/>
                    <a:pt x="91777" y="180703"/>
                    <a:pt x="86320" y="181199"/>
                  </a:cubicBezTo>
                  <a:cubicBezTo>
                    <a:pt x="79375" y="181943"/>
                    <a:pt x="75902" y="180827"/>
                    <a:pt x="75902" y="177850"/>
                  </a:cubicBezTo>
                  <a:cubicBezTo>
                    <a:pt x="75902" y="176114"/>
                    <a:pt x="77638" y="173261"/>
                    <a:pt x="81111" y="169292"/>
                  </a:cubicBezTo>
                  <a:cubicBezTo>
                    <a:pt x="101947" y="147712"/>
                    <a:pt x="118504" y="127249"/>
                    <a:pt x="130782" y="107901"/>
                  </a:cubicBezTo>
                  <a:cubicBezTo>
                    <a:pt x="143061" y="88553"/>
                    <a:pt x="149200" y="73174"/>
                    <a:pt x="149200" y="61764"/>
                  </a:cubicBezTo>
                  <a:cubicBezTo>
                    <a:pt x="149200" y="57547"/>
                    <a:pt x="148270" y="54013"/>
                    <a:pt x="146409" y="51160"/>
                  </a:cubicBezTo>
                  <a:cubicBezTo>
                    <a:pt x="144549" y="48308"/>
                    <a:pt x="142007" y="45393"/>
                    <a:pt x="138782" y="42417"/>
                  </a:cubicBezTo>
                  <a:cubicBezTo>
                    <a:pt x="135309" y="39440"/>
                    <a:pt x="133449" y="36959"/>
                    <a:pt x="133201" y="34975"/>
                  </a:cubicBezTo>
                  <a:cubicBezTo>
                    <a:pt x="132953" y="32247"/>
                    <a:pt x="137790" y="28588"/>
                    <a:pt x="147712" y="23999"/>
                  </a:cubicBezTo>
                  <a:cubicBezTo>
                    <a:pt x="157634" y="19410"/>
                    <a:pt x="165199" y="17116"/>
                    <a:pt x="170408" y="17116"/>
                  </a:cubicBezTo>
                  <a:close/>
                  <a:moveTo>
                    <a:pt x="407789" y="0"/>
                  </a:moveTo>
                  <a:cubicBezTo>
                    <a:pt x="411510" y="0"/>
                    <a:pt x="419819" y="4217"/>
                    <a:pt x="432718" y="12651"/>
                  </a:cubicBezTo>
                  <a:cubicBezTo>
                    <a:pt x="445616" y="21084"/>
                    <a:pt x="457336" y="30882"/>
                    <a:pt x="467878" y="42044"/>
                  </a:cubicBezTo>
                  <a:cubicBezTo>
                    <a:pt x="478420" y="53207"/>
                    <a:pt x="483691" y="63376"/>
                    <a:pt x="483691" y="72554"/>
                  </a:cubicBezTo>
                  <a:cubicBezTo>
                    <a:pt x="483691" y="84460"/>
                    <a:pt x="479040" y="98413"/>
                    <a:pt x="469739" y="114412"/>
                  </a:cubicBezTo>
                  <a:cubicBezTo>
                    <a:pt x="460437" y="130411"/>
                    <a:pt x="447724" y="146472"/>
                    <a:pt x="431601" y="162595"/>
                  </a:cubicBezTo>
                  <a:lnTo>
                    <a:pt x="447972" y="162967"/>
                  </a:lnTo>
                  <a:cubicBezTo>
                    <a:pt x="455414" y="162967"/>
                    <a:pt x="462111" y="162595"/>
                    <a:pt x="468064" y="161851"/>
                  </a:cubicBezTo>
                  <a:cubicBezTo>
                    <a:pt x="475258" y="160611"/>
                    <a:pt x="490513" y="155402"/>
                    <a:pt x="513829" y="146224"/>
                  </a:cubicBezTo>
                  <a:cubicBezTo>
                    <a:pt x="516557" y="145232"/>
                    <a:pt x="522821" y="142938"/>
                    <a:pt x="532618" y="139341"/>
                  </a:cubicBezTo>
                  <a:cubicBezTo>
                    <a:pt x="542416" y="135744"/>
                    <a:pt x="550478" y="133016"/>
                    <a:pt x="556803" y="131155"/>
                  </a:cubicBezTo>
                  <a:cubicBezTo>
                    <a:pt x="563128" y="129295"/>
                    <a:pt x="567655" y="128365"/>
                    <a:pt x="570384" y="128365"/>
                  </a:cubicBezTo>
                  <a:cubicBezTo>
                    <a:pt x="573856" y="128365"/>
                    <a:pt x="577949" y="129791"/>
                    <a:pt x="582662" y="132644"/>
                  </a:cubicBezTo>
                  <a:cubicBezTo>
                    <a:pt x="587375" y="135496"/>
                    <a:pt x="594196" y="140147"/>
                    <a:pt x="603126" y="146596"/>
                  </a:cubicBezTo>
                  <a:lnTo>
                    <a:pt x="610195" y="151805"/>
                  </a:lnTo>
                  <a:lnTo>
                    <a:pt x="618753" y="157758"/>
                  </a:lnTo>
                  <a:cubicBezTo>
                    <a:pt x="629667" y="165448"/>
                    <a:pt x="637852" y="171835"/>
                    <a:pt x="643309" y="176920"/>
                  </a:cubicBezTo>
                  <a:cubicBezTo>
                    <a:pt x="648766" y="182005"/>
                    <a:pt x="651495" y="187152"/>
                    <a:pt x="651495" y="192361"/>
                  </a:cubicBezTo>
                  <a:cubicBezTo>
                    <a:pt x="651495" y="196082"/>
                    <a:pt x="650875" y="200422"/>
                    <a:pt x="649635" y="205383"/>
                  </a:cubicBezTo>
                  <a:cubicBezTo>
                    <a:pt x="648394" y="210344"/>
                    <a:pt x="646906" y="215305"/>
                    <a:pt x="645170" y="220266"/>
                  </a:cubicBezTo>
                  <a:cubicBezTo>
                    <a:pt x="642441" y="228700"/>
                    <a:pt x="640271" y="235893"/>
                    <a:pt x="638659" y="241846"/>
                  </a:cubicBezTo>
                  <a:cubicBezTo>
                    <a:pt x="637046" y="247799"/>
                    <a:pt x="635868" y="254497"/>
                    <a:pt x="635124" y="261938"/>
                  </a:cubicBezTo>
                  <a:cubicBezTo>
                    <a:pt x="631651" y="287983"/>
                    <a:pt x="626194" y="323020"/>
                    <a:pt x="618753" y="367048"/>
                  </a:cubicBezTo>
                  <a:cubicBezTo>
                    <a:pt x="611311" y="411076"/>
                    <a:pt x="605358" y="442888"/>
                    <a:pt x="600893" y="462484"/>
                  </a:cubicBezTo>
                  <a:cubicBezTo>
                    <a:pt x="597669" y="476127"/>
                    <a:pt x="589855" y="492126"/>
                    <a:pt x="577453" y="510481"/>
                  </a:cubicBezTo>
                  <a:cubicBezTo>
                    <a:pt x="565051" y="528836"/>
                    <a:pt x="551408" y="544587"/>
                    <a:pt x="536525" y="557734"/>
                  </a:cubicBezTo>
                  <a:cubicBezTo>
                    <a:pt x="521642" y="570880"/>
                    <a:pt x="509116" y="577454"/>
                    <a:pt x="498946" y="577454"/>
                  </a:cubicBezTo>
                  <a:cubicBezTo>
                    <a:pt x="492497" y="577454"/>
                    <a:pt x="486978" y="574663"/>
                    <a:pt x="482389" y="569082"/>
                  </a:cubicBezTo>
                  <a:cubicBezTo>
                    <a:pt x="477800" y="563501"/>
                    <a:pt x="471909" y="554137"/>
                    <a:pt x="464716" y="540991"/>
                  </a:cubicBezTo>
                  <a:cubicBezTo>
                    <a:pt x="457770" y="528836"/>
                    <a:pt x="451569" y="518605"/>
                    <a:pt x="446112" y="510295"/>
                  </a:cubicBezTo>
                  <a:cubicBezTo>
                    <a:pt x="440655" y="501985"/>
                    <a:pt x="433648" y="493366"/>
                    <a:pt x="425090" y="484436"/>
                  </a:cubicBezTo>
                  <a:cubicBezTo>
                    <a:pt x="416533" y="475506"/>
                    <a:pt x="406425" y="467693"/>
                    <a:pt x="394766" y="460996"/>
                  </a:cubicBezTo>
                  <a:cubicBezTo>
                    <a:pt x="392038" y="459507"/>
                    <a:pt x="390674" y="457399"/>
                    <a:pt x="390674" y="454671"/>
                  </a:cubicBezTo>
                  <a:cubicBezTo>
                    <a:pt x="390674" y="452934"/>
                    <a:pt x="391418" y="451446"/>
                    <a:pt x="392906" y="450206"/>
                  </a:cubicBezTo>
                  <a:cubicBezTo>
                    <a:pt x="394394" y="448965"/>
                    <a:pt x="396503" y="448345"/>
                    <a:pt x="399231" y="448345"/>
                  </a:cubicBezTo>
                  <a:cubicBezTo>
                    <a:pt x="401464" y="448345"/>
                    <a:pt x="403200" y="448593"/>
                    <a:pt x="404440" y="449089"/>
                  </a:cubicBezTo>
                  <a:cubicBezTo>
                    <a:pt x="415602" y="452066"/>
                    <a:pt x="424346" y="454236"/>
                    <a:pt x="430671" y="455601"/>
                  </a:cubicBezTo>
                  <a:cubicBezTo>
                    <a:pt x="436996" y="456965"/>
                    <a:pt x="443260" y="457647"/>
                    <a:pt x="449461" y="457647"/>
                  </a:cubicBezTo>
                  <a:cubicBezTo>
                    <a:pt x="464592" y="457647"/>
                    <a:pt x="476808" y="454671"/>
                    <a:pt x="486110" y="448717"/>
                  </a:cubicBezTo>
                  <a:cubicBezTo>
                    <a:pt x="495411" y="442764"/>
                    <a:pt x="502543" y="431478"/>
                    <a:pt x="507504" y="414859"/>
                  </a:cubicBezTo>
                  <a:cubicBezTo>
                    <a:pt x="510976" y="403697"/>
                    <a:pt x="515627" y="383853"/>
                    <a:pt x="521456" y="355328"/>
                  </a:cubicBezTo>
                  <a:cubicBezTo>
                    <a:pt x="527285" y="326802"/>
                    <a:pt x="532556" y="299021"/>
                    <a:pt x="537269" y="271984"/>
                  </a:cubicBezTo>
                  <a:cubicBezTo>
                    <a:pt x="541982" y="244947"/>
                    <a:pt x="544339" y="228948"/>
                    <a:pt x="544339" y="223987"/>
                  </a:cubicBezTo>
                  <a:lnTo>
                    <a:pt x="544711" y="212081"/>
                  </a:lnTo>
                  <a:cubicBezTo>
                    <a:pt x="544711" y="206375"/>
                    <a:pt x="543967" y="202097"/>
                    <a:pt x="542478" y="199244"/>
                  </a:cubicBezTo>
                  <a:cubicBezTo>
                    <a:pt x="540990" y="196392"/>
                    <a:pt x="538013" y="194965"/>
                    <a:pt x="533549" y="194965"/>
                  </a:cubicBezTo>
                  <a:cubicBezTo>
                    <a:pt x="527844" y="194965"/>
                    <a:pt x="519534" y="195958"/>
                    <a:pt x="508620" y="197942"/>
                  </a:cubicBezTo>
                  <a:cubicBezTo>
                    <a:pt x="497706" y="199926"/>
                    <a:pt x="488528" y="201911"/>
                    <a:pt x="481087" y="203895"/>
                  </a:cubicBezTo>
                  <a:cubicBezTo>
                    <a:pt x="479846" y="204143"/>
                    <a:pt x="475816" y="205321"/>
                    <a:pt x="468994" y="207430"/>
                  </a:cubicBezTo>
                  <a:cubicBezTo>
                    <a:pt x="462173" y="209538"/>
                    <a:pt x="456530" y="210592"/>
                    <a:pt x="452065" y="210592"/>
                  </a:cubicBezTo>
                  <a:cubicBezTo>
                    <a:pt x="449089" y="210592"/>
                    <a:pt x="443136" y="207244"/>
                    <a:pt x="434206" y="200546"/>
                  </a:cubicBezTo>
                  <a:cubicBezTo>
                    <a:pt x="425276" y="193849"/>
                    <a:pt x="417587" y="187400"/>
                    <a:pt x="411138" y="181199"/>
                  </a:cubicBezTo>
                  <a:cubicBezTo>
                    <a:pt x="381372" y="206500"/>
                    <a:pt x="349250" y="225971"/>
                    <a:pt x="314771" y="239614"/>
                  </a:cubicBezTo>
                  <a:lnTo>
                    <a:pt x="303609" y="243707"/>
                  </a:lnTo>
                  <a:lnTo>
                    <a:pt x="303609" y="246683"/>
                  </a:lnTo>
                  <a:cubicBezTo>
                    <a:pt x="301129" y="342181"/>
                    <a:pt x="299888" y="405557"/>
                    <a:pt x="299888" y="436811"/>
                  </a:cubicBezTo>
                  <a:cubicBezTo>
                    <a:pt x="299888" y="442268"/>
                    <a:pt x="297346" y="449710"/>
                    <a:pt x="292261" y="459135"/>
                  </a:cubicBezTo>
                  <a:cubicBezTo>
                    <a:pt x="287176" y="468561"/>
                    <a:pt x="281037" y="476871"/>
                    <a:pt x="273844" y="484064"/>
                  </a:cubicBezTo>
                  <a:cubicBezTo>
                    <a:pt x="266650" y="491257"/>
                    <a:pt x="259953" y="494854"/>
                    <a:pt x="253752" y="494854"/>
                  </a:cubicBezTo>
                  <a:cubicBezTo>
                    <a:pt x="247054" y="494854"/>
                    <a:pt x="240233" y="490141"/>
                    <a:pt x="233288" y="480715"/>
                  </a:cubicBezTo>
                  <a:cubicBezTo>
                    <a:pt x="226343" y="471290"/>
                    <a:pt x="221258" y="461740"/>
                    <a:pt x="218033" y="452066"/>
                  </a:cubicBezTo>
                  <a:cubicBezTo>
                    <a:pt x="210592" y="449586"/>
                    <a:pt x="199305" y="448345"/>
                    <a:pt x="184175" y="448345"/>
                  </a:cubicBezTo>
                  <a:cubicBezTo>
                    <a:pt x="160114" y="448345"/>
                    <a:pt x="136674" y="452190"/>
                    <a:pt x="113853" y="459880"/>
                  </a:cubicBezTo>
                  <a:cubicBezTo>
                    <a:pt x="113605" y="471290"/>
                    <a:pt x="111559" y="484374"/>
                    <a:pt x="107714" y="499133"/>
                  </a:cubicBezTo>
                  <a:cubicBezTo>
                    <a:pt x="103869" y="513892"/>
                    <a:pt x="98846" y="526542"/>
                    <a:pt x="92645" y="537084"/>
                  </a:cubicBezTo>
                  <a:cubicBezTo>
                    <a:pt x="86444" y="547626"/>
                    <a:pt x="79995" y="553021"/>
                    <a:pt x="73298" y="553269"/>
                  </a:cubicBezTo>
                  <a:cubicBezTo>
                    <a:pt x="70817" y="553517"/>
                    <a:pt x="66786" y="550293"/>
                    <a:pt x="61205" y="543595"/>
                  </a:cubicBezTo>
                  <a:cubicBezTo>
                    <a:pt x="55624" y="536898"/>
                    <a:pt x="50415" y="529085"/>
                    <a:pt x="45578" y="520155"/>
                  </a:cubicBezTo>
                  <a:cubicBezTo>
                    <a:pt x="40741" y="511225"/>
                    <a:pt x="38075" y="503288"/>
                    <a:pt x="37579" y="496342"/>
                  </a:cubicBezTo>
                  <a:lnTo>
                    <a:pt x="36091" y="477739"/>
                  </a:lnTo>
                  <a:cubicBezTo>
                    <a:pt x="31626" y="429370"/>
                    <a:pt x="26789" y="357064"/>
                    <a:pt x="21580" y="260822"/>
                  </a:cubicBezTo>
                  <a:cubicBezTo>
                    <a:pt x="21084" y="251148"/>
                    <a:pt x="19471" y="243397"/>
                    <a:pt x="16743" y="237567"/>
                  </a:cubicBezTo>
                  <a:cubicBezTo>
                    <a:pt x="14014" y="231738"/>
                    <a:pt x="10418" y="226095"/>
                    <a:pt x="5953" y="220638"/>
                  </a:cubicBezTo>
                  <a:cubicBezTo>
                    <a:pt x="4217" y="218654"/>
                    <a:pt x="2790" y="216669"/>
                    <a:pt x="1674" y="214685"/>
                  </a:cubicBezTo>
                  <a:cubicBezTo>
                    <a:pt x="558" y="212701"/>
                    <a:pt x="0" y="210840"/>
                    <a:pt x="0" y="209104"/>
                  </a:cubicBezTo>
                  <a:cubicBezTo>
                    <a:pt x="0" y="205135"/>
                    <a:pt x="2666" y="201104"/>
                    <a:pt x="7999" y="197012"/>
                  </a:cubicBezTo>
                  <a:cubicBezTo>
                    <a:pt x="13332" y="192919"/>
                    <a:pt x="19161" y="189322"/>
                    <a:pt x="25487" y="186222"/>
                  </a:cubicBezTo>
                  <a:cubicBezTo>
                    <a:pt x="31812" y="183121"/>
                    <a:pt x="35843" y="181571"/>
                    <a:pt x="37579" y="181571"/>
                  </a:cubicBezTo>
                  <a:cubicBezTo>
                    <a:pt x="41548" y="181571"/>
                    <a:pt x="47935" y="183431"/>
                    <a:pt x="56740" y="187152"/>
                  </a:cubicBezTo>
                  <a:cubicBezTo>
                    <a:pt x="65546" y="190873"/>
                    <a:pt x="73918" y="195213"/>
                    <a:pt x="81855" y="200174"/>
                  </a:cubicBezTo>
                  <a:cubicBezTo>
                    <a:pt x="122535" y="196454"/>
                    <a:pt x="153913" y="191555"/>
                    <a:pt x="175989" y="185478"/>
                  </a:cubicBezTo>
                  <a:cubicBezTo>
                    <a:pt x="198065" y="179400"/>
                    <a:pt x="217661" y="172517"/>
                    <a:pt x="234776" y="164828"/>
                  </a:cubicBezTo>
                  <a:cubicBezTo>
                    <a:pt x="241970" y="161355"/>
                    <a:pt x="247054" y="159495"/>
                    <a:pt x="250031" y="159247"/>
                  </a:cubicBezTo>
                  <a:cubicBezTo>
                    <a:pt x="252760" y="158999"/>
                    <a:pt x="259395" y="161541"/>
                    <a:pt x="269937" y="166874"/>
                  </a:cubicBezTo>
                  <a:cubicBezTo>
                    <a:pt x="280479" y="172207"/>
                    <a:pt x="290091" y="178098"/>
                    <a:pt x="298772" y="184547"/>
                  </a:cubicBezTo>
                  <a:cubicBezTo>
                    <a:pt x="307454" y="190997"/>
                    <a:pt x="311795" y="196330"/>
                    <a:pt x="311795" y="200546"/>
                  </a:cubicBezTo>
                  <a:cubicBezTo>
                    <a:pt x="311795" y="204019"/>
                    <a:pt x="310679" y="209972"/>
                    <a:pt x="308446" y="218406"/>
                  </a:cubicBezTo>
                  <a:cubicBezTo>
                    <a:pt x="320600" y="209972"/>
                    <a:pt x="332879" y="195896"/>
                    <a:pt x="345281" y="176176"/>
                  </a:cubicBezTo>
                  <a:cubicBezTo>
                    <a:pt x="357683" y="156456"/>
                    <a:pt x="367977" y="135930"/>
                    <a:pt x="376163" y="114598"/>
                  </a:cubicBezTo>
                  <a:cubicBezTo>
                    <a:pt x="384348" y="93266"/>
                    <a:pt x="388441" y="76399"/>
                    <a:pt x="388441" y="63997"/>
                  </a:cubicBezTo>
                  <a:cubicBezTo>
                    <a:pt x="388441" y="53827"/>
                    <a:pt x="387325" y="46447"/>
                    <a:pt x="385093" y="41858"/>
                  </a:cubicBezTo>
                  <a:cubicBezTo>
                    <a:pt x="382860" y="37270"/>
                    <a:pt x="379760" y="33611"/>
                    <a:pt x="375791" y="30882"/>
                  </a:cubicBezTo>
                  <a:cubicBezTo>
                    <a:pt x="373806" y="29146"/>
                    <a:pt x="372380" y="27720"/>
                    <a:pt x="371512" y="26604"/>
                  </a:cubicBezTo>
                  <a:cubicBezTo>
                    <a:pt x="370644" y="25487"/>
                    <a:pt x="370210" y="23813"/>
                    <a:pt x="370210" y="21581"/>
                  </a:cubicBezTo>
                  <a:cubicBezTo>
                    <a:pt x="370210" y="18852"/>
                    <a:pt x="372566" y="15813"/>
                    <a:pt x="377279" y="12465"/>
                  </a:cubicBezTo>
                  <a:cubicBezTo>
                    <a:pt x="381992" y="9116"/>
                    <a:pt x="387449" y="6202"/>
                    <a:pt x="393650" y="3721"/>
                  </a:cubicBezTo>
                  <a:cubicBezTo>
                    <a:pt x="399851" y="1241"/>
                    <a:pt x="404564" y="0"/>
                    <a:pt x="40778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5A46"/>
                </a:gs>
                <a:gs pos="72000">
                  <a:srgbClr val="B9958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7200">
                  <a:latin typeface="喜鹊招牌体" panose="00000500000000000000" pitchFamily="2" charset="-122"/>
                  <a:ea typeface="喜鹊招牌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E52E4BE-C640-41CF-A316-D73C6EE18C35}"/>
                </a:ext>
              </a:extLst>
            </p:cNvPr>
            <p:cNvSpPr txBox="1"/>
            <p:nvPr/>
          </p:nvSpPr>
          <p:spPr>
            <a:xfrm>
              <a:off x="3890089" y="3107067"/>
              <a:ext cx="1045394" cy="1014477"/>
            </a:xfrm>
            <a:custGeom>
              <a:avLst/>
              <a:gdLst/>
              <a:ahLst/>
              <a:cxnLst/>
              <a:rect l="l" t="t" r="r" b="b"/>
              <a:pathLst>
                <a:path w="766614" h="743942">
                  <a:moveTo>
                    <a:pt x="622400" y="231378"/>
                  </a:moveTo>
                  <a:cubicBezTo>
                    <a:pt x="550367" y="235545"/>
                    <a:pt x="482948" y="243433"/>
                    <a:pt x="420142" y="255042"/>
                  </a:cubicBezTo>
                  <a:cubicBezTo>
                    <a:pt x="429072" y="260102"/>
                    <a:pt x="437183" y="265906"/>
                    <a:pt x="444476" y="272455"/>
                  </a:cubicBezTo>
                  <a:cubicBezTo>
                    <a:pt x="451768" y="279003"/>
                    <a:pt x="456754" y="284956"/>
                    <a:pt x="459433" y="290314"/>
                  </a:cubicBezTo>
                  <a:cubicBezTo>
                    <a:pt x="460921" y="292993"/>
                    <a:pt x="461665" y="297458"/>
                    <a:pt x="461665" y="303709"/>
                  </a:cubicBezTo>
                  <a:cubicBezTo>
                    <a:pt x="461665" y="308769"/>
                    <a:pt x="460623" y="318592"/>
                    <a:pt x="458540" y="333177"/>
                  </a:cubicBezTo>
                  <a:cubicBezTo>
                    <a:pt x="491580" y="329605"/>
                    <a:pt x="518146" y="325810"/>
                    <a:pt x="538237" y="321791"/>
                  </a:cubicBezTo>
                  <a:cubicBezTo>
                    <a:pt x="558329" y="317773"/>
                    <a:pt x="571128" y="314722"/>
                    <a:pt x="576635" y="312638"/>
                  </a:cubicBezTo>
                  <a:cubicBezTo>
                    <a:pt x="582142" y="310555"/>
                    <a:pt x="591443" y="306685"/>
                    <a:pt x="604540" y="301030"/>
                  </a:cubicBezTo>
                  <a:cubicBezTo>
                    <a:pt x="609898" y="285849"/>
                    <a:pt x="614065" y="273050"/>
                    <a:pt x="617042" y="262632"/>
                  </a:cubicBezTo>
                  <a:cubicBezTo>
                    <a:pt x="620018" y="252214"/>
                    <a:pt x="621804" y="241796"/>
                    <a:pt x="622400" y="231378"/>
                  </a:cubicBezTo>
                  <a:close/>
                  <a:moveTo>
                    <a:pt x="180827" y="13047"/>
                  </a:moveTo>
                  <a:cubicBezTo>
                    <a:pt x="185887" y="13047"/>
                    <a:pt x="195635" y="17512"/>
                    <a:pt x="210071" y="26442"/>
                  </a:cubicBezTo>
                  <a:cubicBezTo>
                    <a:pt x="224508" y="35372"/>
                    <a:pt x="237828" y="45269"/>
                    <a:pt x="250032" y="56133"/>
                  </a:cubicBezTo>
                  <a:cubicBezTo>
                    <a:pt x="262236" y="66998"/>
                    <a:pt x="268486" y="75109"/>
                    <a:pt x="268784" y="80467"/>
                  </a:cubicBezTo>
                  <a:cubicBezTo>
                    <a:pt x="268784" y="83741"/>
                    <a:pt x="268114" y="87238"/>
                    <a:pt x="266775" y="90959"/>
                  </a:cubicBezTo>
                  <a:cubicBezTo>
                    <a:pt x="265435" y="94680"/>
                    <a:pt x="263873" y="98326"/>
                    <a:pt x="262087" y="101898"/>
                  </a:cubicBezTo>
                  <a:cubicBezTo>
                    <a:pt x="258515" y="109339"/>
                    <a:pt x="255910" y="115813"/>
                    <a:pt x="254273" y="121320"/>
                  </a:cubicBezTo>
                  <a:cubicBezTo>
                    <a:pt x="252636" y="126826"/>
                    <a:pt x="251966" y="133300"/>
                    <a:pt x="252264" y="140742"/>
                  </a:cubicBezTo>
                  <a:cubicBezTo>
                    <a:pt x="252264" y="145802"/>
                    <a:pt x="252413" y="150267"/>
                    <a:pt x="252711" y="154136"/>
                  </a:cubicBezTo>
                  <a:cubicBezTo>
                    <a:pt x="255092" y="152648"/>
                    <a:pt x="257994" y="150937"/>
                    <a:pt x="261417" y="149002"/>
                  </a:cubicBezTo>
                  <a:cubicBezTo>
                    <a:pt x="264840" y="147067"/>
                    <a:pt x="267668" y="145653"/>
                    <a:pt x="269900" y="144760"/>
                  </a:cubicBezTo>
                  <a:cubicBezTo>
                    <a:pt x="272133" y="143867"/>
                    <a:pt x="274439" y="143421"/>
                    <a:pt x="276821" y="143421"/>
                  </a:cubicBezTo>
                  <a:cubicBezTo>
                    <a:pt x="280690" y="143421"/>
                    <a:pt x="287611" y="146323"/>
                    <a:pt x="297582" y="152127"/>
                  </a:cubicBezTo>
                  <a:cubicBezTo>
                    <a:pt x="307554" y="157932"/>
                    <a:pt x="317451" y="164703"/>
                    <a:pt x="327273" y="172442"/>
                  </a:cubicBezTo>
                  <a:cubicBezTo>
                    <a:pt x="337096" y="180181"/>
                    <a:pt x="343645" y="186432"/>
                    <a:pt x="346919" y="191195"/>
                  </a:cubicBezTo>
                  <a:lnTo>
                    <a:pt x="374154" y="191641"/>
                  </a:lnTo>
                  <a:cubicBezTo>
                    <a:pt x="392609" y="192236"/>
                    <a:pt x="404366" y="192534"/>
                    <a:pt x="409427" y="192534"/>
                  </a:cubicBezTo>
                  <a:cubicBezTo>
                    <a:pt x="476697" y="186283"/>
                    <a:pt x="528936" y="178916"/>
                    <a:pt x="566143" y="170433"/>
                  </a:cubicBezTo>
                  <a:cubicBezTo>
                    <a:pt x="603350" y="161950"/>
                    <a:pt x="633711" y="153243"/>
                    <a:pt x="657225" y="144314"/>
                  </a:cubicBezTo>
                  <a:cubicBezTo>
                    <a:pt x="665560" y="141337"/>
                    <a:pt x="670620" y="139849"/>
                    <a:pt x="672406" y="139849"/>
                  </a:cubicBezTo>
                  <a:cubicBezTo>
                    <a:pt x="680740" y="139849"/>
                    <a:pt x="692498" y="145728"/>
                    <a:pt x="707678" y="157485"/>
                  </a:cubicBezTo>
                  <a:cubicBezTo>
                    <a:pt x="722859" y="169242"/>
                    <a:pt x="736476" y="182414"/>
                    <a:pt x="748531" y="196999"/>
                  </a:cubicBezTo>
                  <a:cubicBezTo>
                    <a:pt x="760587" y="211584"/>
                    <a:pt x="766614" y="222597"/>
                    <a:pt x="766614" y="230039"/>
                  </a:cubicBezTo>
                  <a:lnTo>
                    <a:pt x="766614" y="232271"/>
                  </a:lnTo>
                  <a:lnTo>
                    <a:pt x="766614" y="234504"/>
                  </a:lnTo>
                  <a:cubicBezTo>
                    <a:pt x="766614" y="246112"/>
                    <a:pt x="758354" y="261144"/>
                    <a:pt x="741834" y="279599"/>
                  </a:cubicBezTo>
                  <a:cubicBezTo>
                    <a:pt x="725314" y="298053"/>
                    <a:pt x="706041" y="316061"/>
                    <a:pt x="684014" y="333623"/>
                  </a:cubicBezTo>
                  <a:cubicBezTo>
                    <a:pt x="692349" y="339576"/>
                    <a:pt x="699121" y="345083"/>
                    <a:pt x="704330" y="350143"/>
                  </a:cubicBezTo>
                  <a:cubicBezTo>
                    <a:pt x="709539" y="355203"/>
                    <a:pt x="712143" y="359073"/>
                    <a:pt x="712143" y="361752"/>
                  </a:cubicBezTo>
                  <a:cubicBezTo>
                    <a:pt x="712441" y="365919"/>
                    <a:pt x="710580" y="371277"/>
                    <a:pt x="706562" y="377825"/>
                  </a:cubicBezTo>
                  <a:cubicBezTo>
                    <a:pt x="702544" y="384374"/>
                    <a:pt x="697856" y="390103"/>
                    <a:pt x="692498" y="395015"/>
                  </a:cubicBezTo>
                  <a:cubicBezTo>
                    <a:pt x="687140" y="399926"/>
                    <a:pt x="682824" y="402382"/>
                    <a:pt x="679550" y="402382"/>
                  </a:cubicBezTo>
                  <a:cubicBezTo>
                    <a:pt x="675085" y="402382"/>
                    <a:pt x="663179" y="400447"/>
                    <a:pt x="643831" y="396577"/>
                  </a:cubicBezTo>
                  <a:cubicBezTo>
                    <a:pt x="612577" y="390029"/>
                    <a:pt x="588020" y="386308"/>
                    <a:pt x="570161" y="385415"/>
                  </a:cubicBezTo>
                  <a:cubicBezTo>
                    <a:pt x="566887" y="385118"/>
                    <a:pt x="561380" y="384969"/>
                    <a:pt x="553641" y="384969"/>
                  </a:cubicBezTo>
                  <a:cubicBezTo>
                    <a:pt x="539056" y="384969"/>
                    <a:pt x="522759" y="385936"/>
                    <a:pt x="504751" y="387871"/>
                  </a:cubicBezTo>
                  <a:cubicBezTo>
                    <a:pt x="486743" y="389806"/>
                    <a:pt x="469404" y="392410"/>
                    <a:pt x="452736" y="395685"/>
                  </a:cubicBezTo>
                  <a:cubicBezTo>
                    <a:pt x="442913" y="473968"/>
                    <a:pt x="418580" y="538262"/>
                    <a:pt x="379735" y="588566"/>
                  </a:cubicBezTo>
                  <a:cubicBezTo>
                    <a:pt x="340891" y="638870"/>
                    <a:pt x="301601" y="675258"/>
                    <a:pt x="261863" y="697731"/>
                  </a:cubicBezTo>
                  <a:cubicBezTo>
                    <a:pt x="222126" y="720204"/>
                    <a:pt x="188715" y="735310"/>
                    <a:pt x="161628" y="743049"/>
                  </a:cubicBezTo>
                  <a:cubicBezTo>
                    <a:pt x="158651" y="743645"/>
                    <a:pt x="156419" y="743942"/>
                    <a:pt x="154931" y="743942"/>
                  </a:cubicBezTo>
                  <a:cubicBezTo>
                    <a:pt x="151954" y="743942"/>
                    <a:pt x="149498" y="743347"/>
                    <a:pt x="147564" y="742156"/>
                  </a:cubicBezTo>
                  <a:cubicBezTo>
                    <a:pt x="145629" y="740966"/>
                    <a:pt x="144661" y="739329"/>
                    <a:pt x="144661" y="737245"/>
                  </a:cubicBezTo>
                  <a:cubicBezTo>
                    <a:pt x="144661" y="732780"/>
                    <a:pt x="148531" y="728167"/>
                    <a:pt x="156270" y="723404"/>
                  </a:cubicBezTo>
                  <a:cubicBezTo>
                    <a:pt x="238125" y="669231"/>
                    <a:pt x="292969" y="605383"/>
                    <a:pt x="320799" y="531862"/>
                  </a:cubicBezTo>
                  <a:cubicBezTo>
                    <a:pt x="348630" y="458341"/>
                    <a:pt x="362546" y="390029"/>
                    <a:pt x="362546" y="326926"/>
                  </a:cubicBezTo>
                  <a:cubicBezTo>
                    <a:pt x="362546" y="294779"/>
                    <a:pt x="359867" y="274390"/>
                    <a:pt x="354509" y="265758"/>
                  </a:cubicBezTo>
                  <a:cubicBezTo>
                    <a:pt x="348258" y="264567"/>
                    <a:pt x="340296" y="260697"/>
                    <a:pt x="330622" y="254149"/>
                  </a:cubicBezTo>
                  <a:cubicBezTo>
                    <a:pt x="320948" y="247601"/>
                    <a:pt x="311647" y="240010"/>
                    <a:pt x="302717" y="231378"/>
                  </a:cubicBezTo>
                  <a:cubicBezTo>
                    <a:pt x="291406" y="228402"/>
                    <a:pt x="280244" y="226913"/>
                    <a:pt x="269230" y="226913"/>
                  </a:cubicBezTo>
                  <a:cubicBezTo>
                    <a:pt x="262384" y="226913"/>
                    <a:pt x="257027" y="227211"/>
                    <a:pt x="253157" y="227806"/>
                  </a:cubicBezTo>
                  <a:cubicBezTo>
                    <a:pt x="253455" y="245963"/>
                    <a:pt x="253604" y="276027"/>
                    <a:pt x="253604" y="317996"/>
                  </a:cubicBezTo>
                  <a:lnTo>
                    <a:pt x="311647" y="288528"/>
                  </a:lnTo>
                  <a:cubicBezTo>
                    <a:pt x="317004" y="286147"/>
                    <a:pt x="321023" y="284956"/>
                    <a:pt x="323702" y="284956"/>
                  </a:cubicBezTo>
                  <a:cubicBezTo>
                    <a:pt x="326678" y="284956"/>
                    <a:pt x="328985" y="285701"/>
                    <a:pt x="330622" y="287189"/>
                  </a:cubicBezTo>
                  <a:cubicBezTo>
                    <a:pt x="332259" y="288677"/>
                    <a:pt x="333078" y="290761"/>
                    <a:pt x="333078" y="293440"/>
                  </a:cubicBezTo>
                  <a:cubicBezTo>
                    <a:pt x="333078" y="299095"/>
                    <a:pt x="329655" y="304751"/>
                    <a:pt x="322809" y="310406"/>
                  </a:cubicBezTo>
                  <a:cubicBezTo>
                    <a:pt x="313284" y="317847"/>
                    <a:pt x="300484" y="328563"/>
                    <a:pt x="284411" y="342553"/>
                  </a:cubicBezTo>
                  <a:lnTo>
                    <a:pt x="254050" y="368002"/>
                  </a:lnTo>
                  <a:cubicBezTo>
                    <a:pt x="254645" y="472480"/>
                    <a:pt x="255092" y="530672"/>
                    <a:pt x="255390" y="542578"/>
                  </a:cubicBezTo>
                  <a:cubicBezTo>
                    <a:pt x="255985" y="560735"/>
                    <a:pt x="253231" y="579562"/>
                    <a:pt x="247130" y="599058"/>
                  </a:cubicBezTo>
                  <a:cubicBezTo>
                    <a:pt x="241028" y="618555"/>
                    <a:pt x="232842" y="634851"/>
                    <a:pt x="222573" y="647948"/>
                  </a:cubicBezTo>
                  <a:cubicBezTo>
                    <a:pt x="212304" y="661045"/>
                    <a:pt x="201663" y="667594"/>
                    <a:pt x="190649" y="667594"/>
                  </a:cubicBezTo>
                  <a:cubicBezTo>
                    <a:pt x="180827" y="667594"/>
                    <a:pt x="173757" y="664840"/>
                    <a:pt x="169441" y="659334"/>
                  </a:cubicBezTo>
                  <a:cubicBezTo>
                    <a:pt x="165125" y="653827"/>
                    <a:pt x="160884" y="644823"/>
                    <a:pt x="156716" y="632321"/>
                  </a:cubicBezTo>
                  <a:cubicBezTo>
                    <a:pt x="152847" y="620713"/>
                    <a:pt x="148680" y="610890"/>
                    <a:pt x="144215" y="602853"/>
                  </a:cubicBezTo>
                  <a:cubicBezTo>
                    <a:pt x="139750" y="594817"/>
                    <a:pt x="132755" y="587226"/>
                    <a:pt x="123230" y="580083"/>
                  </a:cubicBezTo>
                  <a:cubicBezTo>
                    <a:pt x="113705" y="572939"/>
                    <a:pt x="100906" y="567581"/>
                    <a:pt x="84832" y="564009"/>
                  </a:cubicBezTo>
                  <a:cubicBezTo>
                    <a:pt x="80070" y="563116"/>
                    <a:pt x="76498" y="561033"/>
                    <a:pt x="74117" y="557758"/>
                  </a:cubicBezTo>
                  <a:cubicBezTo>
                    <a:pt x="71736" y="554484"/>
                    <a:pt x="70396" y="551210"/>
                    <a:pt x="70098" y="547936"/>
                  </a:cubicBezTo>
                  <a:cubicBezTo>
                    <a:pt x="70098" y="545852"/>
                    <a:pt x="71661" y="544215"/>
                    <a:pt x="74787" y="543024"/>
                  </a:cubicBezTo>
                  <a:cubicBezTo>
                    <a:pt x="77912" y="541834"/>
                    <a:pt x="81112" y="541238"/>
                    <a:pt x="84386" y="541238"/>
                  </a:cubicBezTo>
                  <a:cubicBezTo>
                    <a:pt x="85279" y="541238"/>
                    <a:pt x="89074" y="541611"/>
                    <a:pt x="95771" y="542355"/>
                  </a:cubicBezTo>
                  <a:cubicBezTo>
                    <a:pt x="102469" y="543099"/>
                    <a:pt x="109836" y="543471"/>
                    <a:pt x="117872" y="543471"/>
                  </a:cubicBezTo>
                  <a:cubicBezTo>
                    <a:pt x="149126" y="543471"/>
                    <a:pt x="164753" y="534541"/>
                    <a:pt x="164753" y="516682"/>
                  </a:cubicBezTo>
                  <a:lnTo>
                    <a:pt x="164307" y="442119"/>
                  </a:lnTo>
                  <a:cubicBezTo>
                    <a:pt x="102097" y="493316"/>
                    <a:pt x="68759" y="518914"/>
                    <a:pt x="64294" y="518914"/>
                  </a:cubicBezTo>
                  <a:cubicBezTo>
                    <a:pt x="59829" y="518914"/>
                    <a:pt x="52388" y="513556"/>
                    <a:pt x="41970" y="502841"/>
                  </a:cubicBezTo>
                  <a:cubicBezTo>
                    <a:pt x="31552" y="492125"/>
                    <a:pt x="21953" y="480368"/>
                    <a:pt x="13172" y="467569"/>
                  </a:cubicBezTo>
                  <a:cubicBezTo>
                    <a:pt x="4391" y="454769"/>
                    <a:pt x="0" y="446286"/>
                    <a:pt x="0" y="442119"/>
                  </a:cubicBezTo>
                  <a:cubicBezTo>
                    <a:pt x="0" y="437654"/>
                    <a:pt x="1414" y="433710"/>
                    <a:pt x="4242" y="430287"/>
                  </a:cubicBezTo>
                  <a:cubicBezTo>
                    <a:pt x="7070" y="426864"/>
                    <a:pt x="10865" y="425004"/>
                    <a:pt x="15627" y="424706"/>
                  </a:cubicBezTo>
                  <a:cubicBezTo>
                    <a:pt x="33784" y="424111"/>
                    <a:pt x="83791" y="403572"/>
                    <a:pt x="165646" y="363091"/>
                  </a:cubicBezTo>
                  <a:lnTo>
                    <a:pt x="168325" y="250131"/>
                  </a:lnTo>
                  <a:cubicBezTo>
                    <a:pt x="152252" y="255488"/>
                    <a:pt x="141238" y="259358"/>
                    <a:pt x="135285" y="261739"/>
                  </a:cubicBezTo>
                  <a:cubicBezTo>
                    <a:pt x="126951" y="265013"/>
                    <a:pt x="119361" y="268436"/>
                    <a:pt x="112514" y="272008"/>
                  </a:cubicBezTo>
                  <a:cubicBezTo>
                    <a:pt x="108347" y="274092"/>
                    <a:pt x="104329" y="275803"/>
                    <a:pt x="100459" y="277143"/>
                  </a:cubicBezTo>
                  <a:cubicBezTo>
                    <a:pt x="96590" y="278482"/>
                    <a:pt x="93018" y="279301"/>
                    <a:pt x="89744" y="279599"/>
                  </a:cubicBezTo>
                  <a:cubicBezTo>
                    <a:pt x="85577" y="279599"/>
                    <a:pt x="78730" y="276176"/>
                    <a:pt x="69205" y="269329"/>
                  </a:cubicBezTo>
                  <a:cubicBezTo>
                    <a:pt x="59680" y="262483"/>
                    <a:pt x="50825" y="254819"/>
                    <a:pt x="42640" y="246335"/>
                  </a:cubicBezTo>
                  <a:cubicBezTo>
                    <a:pt x="34454" y="237852"/>
                    <a:pt x="30361" y="231825"/>
                    <a:pt x="30361" y="228253"/>
                  </a:cubicBezTo>
                  <a:cubicBezTo>
                    <a:pt x="30064" y="225276"/>
                    <a:pt x="31031" y="222449"/>
                    <a:pt x="33264" y="219770"/>
                  </a:cubicBezTo>
                  <a:cubicBezTo>
                    <a:pt x="35496" y="217091"/>
                    <a:pt x="38696" y="215602"/>
                    <a:pt x="42863" y="215305"/>
                  </a:cubicBezTo>
                  <a:cubicBezTo>
                    <a:pt x="58639" y="214709"/>
                    <a:pt x="77986" y="211807"/>
                    <a:pt x="100906" y="206598"/>
                  </a:cubicBezTo>
                  <a:cubicBezTo>
                    <a:pt x="123825" y="201389"/>
                    <a:pt x="146745" y="195064"/>
                    <a:pt x="169665" y="187623"/>
                  </a:cubicBezTo>
                  <a:cubicBezTo>
                    <a:pt x="169962" y="171549"/>
                    <a:pt x="170111" y="151606"/>
                    <a:pt x="170111" y="127794"/>
                  </a:cubicBezTo>
                  <a:lnTo>
                    <a:pt x="170111" y="113060"/>
                  </a:lnTo>
                  <a:cubicBezTo>
                    <a:pt x="169516" y="94903"/>
                    <a:pt x="167581" y="81508"/>
                    <a:pt x="164307" y="72876"/>
                  </a:cubicBezTo>
                  <a:cubicBezTo>
                    <a:pt x="161032" y="64244"/>
                    <a:pt x="157014" y="57249"/>
                    <a:pt x="152252" y="51892"/>
                  </a:cubicBezTo>
                  <a:cubicBezTo>
                    <a:pt x="151954" y="51296"/>
                    <a:pt x="151061" y="50106"/>
                    <a:pt x="149573" y="48320"/>
                  </a:cubicBezTo>
                  <a:cubicBezTo>
                    <a:pt x="148084" y="46534"/>
                    <a:pt x="147340" y="44599"/>
                    <a:pt x="147340" y="42515"/>
                  </a:cubicBezTo>
                  <a:cubicBezTo>
                    <a:pt x="147340" y="39539"/>
                    <a:pt x="148680" y="35744"/>
                    <a:pt x="151359" y="31130"/>
                  </a:cubicBezTo>
                  <a:cubicBezTo>
                    <a:pt x="154038" y="26516"/>
                    <a:pt x="157907" y="22424"/>
                    <a:pt x="162967" y="18852"/>
                  </a:cubicBezTo>
                  <a:cubicBezTo>
                    <a:pt x="168027" y="15280"/>
                    <a:pt x="173981" y="13345"/>
                    <a:pt x="180827" y="13047"/>
                  </a:cubicBezTo>
                  <a:close/>
                  <a:moveTo>
                    <a:pt x="617935" y="99"/>
                  </a:moveTo>
                  <a:cubicBezTo>
                    <a:pt x="622697" y="992"/>
                    <a:pt x="631999" y="5457"/>
                    <a:pt x="645840" y="13494"/>
                  </a:cubicBezTo>
                  <a:cubicBezTo>
                    <a:pt x="659681" y="21531"/>
                    <a:pt x="672108" y="30163"/>
                    <a:pt x="683122" y="39390"/>
                  </a:cubicBezTo>
                  <a:cubicBezTo>
                    <a:pt x="694135" y="48617"/>
                    <a:pt x="699344" y="55612"/>
                    <a:pt x="698748" y="60375"/>
                  </a:cubicBezTo>
                  <a:cubicBezTo>
                    <a:pt x="698153" y="66030"/>
                    <a:pt x="695697" y="72802"/>
                    <a:pt x="691381" y="80690"/>
                  </a:cubicBezTo>
                  <a:cubicBezTo>
                    <a:pt x="687065" y="88578"/>
                    <a:pt x="682080" y="95200"/>
                    <a:pt x="676424" y="100558"/>
                  </a:cubicBezTo>
                  <a:cubicBezTo>
                    <a:pt x="670769" y="105916"/>
                    <a:pt x="665709" y="108297"/>
                    <a:pt x="661244" y="107702"/>
                  </a:cubicBezTo>
                  <a:cubicBezTo>
                    <a:pt x="655886" y="106809"/>
                    <a:pt x="650231" y="105470"/>
                    <a:pt x="644277" y="103684"/>
                  </a:cubicBezTo>
                  <a:cubicBezTo>
                    <a:pt x="632669" y="100409"/>
                    <a:pt x="622251" y="97954"/>
                    <a:pt x="613023" y="96317"/>
                  </a:cubicBezTo>
                  <a:cubicBezTo>
                    <a:pt x="603796" y="94680"/>
                    <a:pt x="593973" y="94159"/>
                    <a:pt x="583556" y="94754"/>
                  </a:cubicBezTo>
                  <a:cubicBezTo>
                    <a:pt x="576114" y="95052"/>
                    <a:pt x="567184" y="96540"/>
                    <a:pt x="556766" y="99219"/>
                  </a:cubicBezTo>
                  <a:cubicBezTo>
                    <a:pt x="546348" y="101898"/>
                    <a:pt x="531763" y="105767"/>
                    <a:pt x="513011" y="110827"/>
                  </a:cubicBezTo>
                  <a:cubicBezTo>
                    <a:pt x="491580" y="116483"/>
                    <a:pt x="475804" y="120501"/>
                    <a:pt x="465684" y="122883"/>
                  </a:cubicBezTo>
                  <a:cubicBezTo>
                    <a:pt x="455563" y="125264"/>
                    <a:pt x="447229" y="126454"/>
                    <a:pt x="440681" y="126454"/>
                  </a:cubicBezTo>
                  <a:cubicBezTo>
                    <a:pt x="438299" y="126454"/>
                    <a:pt x="436662" y="126306"/>
                    <a:pt x="435769" y="126008"/>
                  </a:cubicBezTo>
                  <a:cubicBezTo>
                    <a:pt x="431900" y="125413"/>
                    <a:pt x="425723" y="121841"/>
                    <a:pt x="417240" y="115292"/>
                  </a:cubicBezTo>
                  <a:cubicBezTo>
                    <a:pt x="408757" y="108744"/>
                    <a:pt x="400422" y="101079"/>
                    <a:pt x="392237" y="92298"/>
                  </a:cubicBezTo>
                  <a:cubicBezTo>
                    <a:pt x="384051" y="83517"/>
                    <a:pt x="378322" y="75853"/>
                    <a:pt x="375047" y="69304"/>
                  </a:cubicBezTo>
                  <a:cubicBezTo>
                    <a:pt x="373857" y="66923"/>
                    <a:pt x="373261" y="64542"/>
                    <a:pt x="373261" y="62161"/>
                  </a:cubicBezTo>
                  <a:cubicBezTo>
                    <a:pt x="373261" y="59184"/>
                    <a:pt x="374303" y="56803"/>
                    <a:pt x="376387" y="55017"/>
                  </a:cubicBezTo>
                  <a:cubicBezTo>
                    <a:pt x="378470" y="53231"/>
                    <a:pt x="381298" y="52487"/>
                    <a:pt x="384870" y="52784"/>
                  </a:cubicBezTo>
                  <a:cubicBezTo>
                    <a:pt x="401539" y="53380"/>
                    <a:pt x="421705" y="51445"/>
                    <a:pt x="445369" y="46980"/>
                  </a:cubicBezTo>
                  <a:cubicBezTo>
                    <a:pt x="469032" y="42515"/>
                    <a:pt x="496342" y="36413"/>
                    <a:pt x="527298" y="28674"/>
                  </a:cubicBezTo>
                  <a:lnTo>
                    <a:pt x="543818" y="24656"/>
                  </a:lnTo>
                  <a:cubicBezTo>
                    <a:pt x="559297" y="20786"/>
                    <a:pt x="575519" y="14982"/>
                    <a:pt x="592485" y="7243"/>
                  </a:cubicBezTo>
                  <a:cubicBezTo>
                    <a:pt x="598736" y="4267"/>
                    <a:pt x="603722" y="2257"/>
                    <a:pt x="607442" y="1216"/>
                  </a:cubicBezTo>
                  <a:cubicBezTo>
                    <a:pt x="611163" y="174"/>
                    <a:pt x="614661" y="-198"/>
                    <a:pt x="617935" y="99"/>
                  </a:cubicBezTo>
                  <a:close/>
                </a:path>
              </a:pathLst>
            </a:custGeom>
            <a:gradFill flip="none" rotWithShape="1">
              <a:gsLst>
                <a:gs pos="11000">
                  <a:srgbClr val="7E5A46"/>
                </a:gs>
                <a:gs pos="94000">
                  <a:srgbClr val="B99580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7200">
                  <a:latin typeface="喜鹊招牌体" panose="00000500000000000000" pitchFamily="2" charset="-122"/>
                  <a:ea typeface="喜鹊招牌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BD2437F-9ADD-4A9D-A3EC-9468DDB74909}"/>
                </a:ext>
              </a:extLst>
            </p:cNvPr>
            <p:cNvSpPr txBox="1"/>
            <p:nvPr/>
          </p:nvSpPr>
          <p:spPr>
            <a:xfrm>
              <a:off x="1014877" y="3063973"/>
              <a:ext cx="1041741" cy="1033824"/>
            </a:xfrm>
            <a:custGeom>
              <a:avLst/>
              <a:gdLst/>
              <a:ahLst/>
              <a:cxnLst/>
              <a:rect l="l" t="t" r="r" b="b"/>
              <a:pathLst>
                <a:path w="763935" h="758130">
                  <a:moveTo>
                    <a:pt x="449164" y="115193"/>
                  </a:moveTo>
                  <a:lnTo>
                    <a:pt x="445592" y="115639"/>
                  </a:lnTo>
                  <a:cubicBezTo>
                    <a:pt x="428328" y="117425"/>
                    <a:pt x="387549" y="124271"/>
                    <a:pt x="323255" y="136178"/>
                  </a:cubicBezTo>
                  <a:cubicBezTo>
                    <a:pt x="339924" y="142726"/>
                    <a:pt x="354360" y="150837"/>
                    <a:pt x="366564" y="160511"/>
                  </a:cubicBezTo>
                  <a:cubicBezTo>
                    <a:pt x="378768" y="170185"/>
                    <a:pt x="384870" y="179784"/>
                    <a:pt x="384870" y="189309"/>
                  </a:cubicBezTo>
                  <a:cubicBezTo>
                    <a:pt x="384870" y="196751"/>
                    <a:pt x="380851" y="204341"/>
                    <a:pt x="372815" y="212080"/>
                  </a:cubicBezTo>
                  <a:cubicBezTo>
                    <a:pt x="364778" y="219819"/>
                    <a:pt x="355179" y="226442"/>
                    <a:pt x="344017" y="231949"/>
                  </a:cubicBezTo>
                  <a:cubicBezTo>
                    <a:pt x="332854" y="237455"/>
                    <a:pt x="323255" y="240804"/>
                    <a:pt x="315218" y="241994"/>
                  </a:cubicBezTo>
                  <a:cubicBezTo>
                    <a:pt x="309860" y="242590"/>
                    <a:pt x="306289" y="240729"/>
                    <a:pt x="304503" y="236413"/>
                  </a:cubicBezTo>
                  <a:cubicBezTo>
                    <a:pt x="302717" y="232097"/>
                    <a:pt x="301080" y="224284"/>
                    <a:pt x="299591" y="212973"/>
                  </a:cubicBezTo>
                  <a:cubicBezTo>
                    <a:pt x="297805" y="199281"/>
                    <a:pt x="295722" y="187375"/>
                    <a:pt x="293341" y="177254"/>
                  </a:cubicBezTo>
                  <a:cubicBezTo>
                    <a:pt x="290959" y="167134"/>
                    <a:pt x="286494" y="157014"/>
                    <a:pt x="279946" y="146893"/>
                  </a:cubicBezTo>
                  <a:lnTo>
                    <a:pt x="278607" y="144661"/>
                  </a:lnTo>
                  <a:cubicBezTo>
                    <a:pt x="272653" y="145851"/>
                    <a:pt x="268189" y="146596"/>
                    <a:pt x="265212" y="146893"/>
                  </a:cubicBezTo>
                  <a:lnTo>
                    <a:pt x="199132" y="158502"/>
                  </a:lnTo>
                  <a:cubicBezTo>
                    <a:pt x="211039" y="165050"/>
                    <a:pt x="220861" y="174129"/>
                    <a:pt x="228600" y="185737"/>
                  </a:cubicBezTo>
                  <a:cubicBezTo>
                    <a:pt x="236339" y="197346"/>
                    <a:pt x="240209" y="210145"/>
                    <a:pt x="240209" y="224135"/>
                  </a:cubicBezTo>
                  <a:cubicBezTo>
                    <a:pt x="240209" y="241399"/>
                    <a:pt x="238572" y="253305"/>
                    <a:pt x="235298" y="259854"/>
                  </a:cubicBezTo>
                  <a:cubicBezTo>
                    <a:pt x="288280" y="251519"/>
                    <a:pt x="343347" y="244971"/>
                    <a:pt x="400497" y="240209"/>
                  </a:cubicBezTo>
                  <a:cubicBezTo>
                    <a:pt x="413594" y="231874"/>
                    <a:pt x="426170" y="222126"/>
                    <a:pt x="438225" y="210964"/>
                  </a:cubicBezTo>
                  <a:cubicBezTo>
                    <a:pt x="450280" y="199802"/>
                    <a:pt x="460102" y="189384"/>
                    <a:pt x="467693" y="179710"/>
                  </a:cubicBezTo>
                  <a:cubicBezTo>
                    <a:pt x="475283" y="170036"/>
                    <a:pt x="479078" y="163116"/>
                    <a:pt x="479078" y="158948"/>
                  </a:cubicBezTo>
                  <a:cubicBezTo>
                    <a:pt x="479078" y="154781"/>
                    <a:pt x="477292" y="150391"/>
                    <a:pt x="473720" y="145777"/>
                  </a:cubicBezTo>
                  <a:cubicBezTo>
                    <a:pt x="470148" y="141163"/>
                    <a:pt x="465088" y="135285"/>
                    <a:pt x="458540" y="128141"/>
                  </a:cubicBezTo>
                  <a:cubicBezTo>
                    <a:pt x="452289" y="122485"/>
                    <a:pt x="449164" y="118765"/>
                    <a:pt x="449164" y="116979"/>
                  </a:cubicBezTo>
                  <a:close/>
                  <a:moveTo>
                    <a:pt x="444252" y="0"/>
                  </a:moveTo>
                  <a:cubicBezTo>
                    <a:pt x="477292" y="0"/>
                    <a:pt x="502370" y="5358"/>
                    <a:pt x="519485" y="16073"/>
                  </a:cubicBezTo>
                  <a:cubicBezTo>
                    <a:pt x="536600" y="26789"/>
                    <a:pt x="545158" y="40332"/>
                    <a:pt x="545158" y="56703"/>
                  </a:cubicBezTo>
                  <a:cubicBezTo>
                    <a:pt x="545158" y="85278"/>
                    <a:pt x="519410" y="103882"/>
                    <a:pt x="467916" y="112514"/>
                  </a:cubicBezTo>
                  <a:cubicBezTo>
                    <a:pt x="474167" y="115193"/>
                    <a:pt x="479525" y="117202"/>
                    <a:pt x="483989" y="118542"/>
                  </a:cubicBezTo>
                  <a:cubicBezTo>
                    <a:pt x="488454" y="119881"/>
                    <a:pt x="493068" y="120551"/>
                    <a:pt x="497830" y="120551"/>
                  </a:cubicBezTo>
                  <a:cubicBezTo>
                    <a:pt x="504974" y="120551"/>
                    <a:pt x="514499" y="119658"/>
                    <a:pt x="526405" y="117872"/>
                  </a:cubicBezTo>
                  <a:cubicBezTo>
                    <a:pt x="534442" y="116384"/>
                    <a:pt x="540544" y="115639"/>
                    <a:pt x="544711" y="115639"/>
                  </a:cubicBezTo>
                  <a:cubicBezTo>
                    <a:pt x="548283" y="115639"/>
                    <a:pt x="553715" y="117797"/>
                    <a:pt x="561008" y="122113"/>
                  </a:cubicBezTo>
                  <a:cubicBezTo>
                    <a:pt x="568301" y="126429"/>
                    <a:pt x="574775" y="131564"/>
                    <a:pt x="580430" y="137517"/>
                  </a:cubicBezTo>
                  <a:cubicBezTo>
                    <a:pt x="586085" y="143470"/>
                    <a:pt x="588913" y="148977"/>
                    <a:pt x="588913" y="154037"/>
                  </a:cubicBezTo>
                  <a:cubicBezTo>
                    <a:pt x="588913" y="167729"/>
                    <a:pt x="583630" y="179784"/>
                    <a:pt x="573063" y="190202"/>
                  </a:cubicBezTo>
                  <a:cubicBezTo>
                    <a:pt x="562496" y="200620"/>
                    <a:pt x="548283" y="207318"/>
                    <a:pt x="530424" y="210294"/>
                  </a:cubicBezTo>
                  <a:cubicBezTo>
                    <a:pt x="512267" y="213271"/>
                    <a:pt x="484882" y="221903"/>
                    <a:pt x="448271" y="236190"/>
                  </a:cubicBezTo>
                  <a:cubicBezTo>
                    <a:pt x="488454" y="233214"/>
                    <a:pt x="527150" y="231130"/>
                    <a:pt x="564357" y="229939"/>
                  </a:cubicBezTo>
                  <a:cubicBezTo>
                    <a:pt x="581323" y="229046"/>
                    <a:pt x="595164" y="227037"/>
                    <a:pt x="605880" y="223912"/>
                  </a:cubicBezTo>
                  <a:cubicBezTo>
                    <a:pt x="616595" y="220786"/>
                    <a:pt x="627460" y="216694"/>
                    <a:pt x="638473" y="211634"/>
                  </a:cubicBezTo>
                  <a:cubicBezTo>
                    <a:pt x="645021" y="208657"/>
                    <a:pt x="650230" y="206573"/>
                    <a:pt x="654100" y="205383"/>
                  </a:cubicBezTo>
                  <a:cubicBezTo>
                    <a:pt x="657969" y="204192"/>
                    <a:pt x="662137" y="203597"/>
                    <a:pt x="666601" y="203597"/>
                  </a:cubicBezTo>
                  <a:cubicBezTo>
                    <a:pt x="674638" y="203597"/>
                    <a:pt x="686544" y="210592"/>
                    <a:pt x="702320" y="224582"/>
                  </a:cubicBezTo>
                  <a:cubicBezTo>
                    <a:pt x="718096" y="238571"/>
                    <a:pt x="732309" y="254273"/>
                    <a:pt x="744959" y="271686"/>
                  </a:cubicBezTo>
                  <a:cubicBezTo>
                    <a:pt x="757610" y="289099"/>
                    <a:pt x="763935" y="302865"/>
                    <a:pt x="763935" y="312985"/>
                  </a:cubicBezTo>
                  <a:cubicBezTo>
                    <a:pt x="763935" y="330547"/>
                    <a:pt x="760661" y="341858"/>
                    <a:pt x="754112" y="346918"/>
                  </a:cubicBezTo>
                  <a:cubicBezTo>
                    <a:pt x="747564" y="351978"/>
                    <a:pt x="739230" y="354509"/>
                    <a:pt x="729109" y="354509"/>
                  </a:cubicBezTo>
                  <a:cubicBezTo>
                    <a:pt x="724644" y="354509"/>
                    <a:pt x="718691" y="353764"/>
                    <a:pt x="711250" y="352276"/>
                  </a:cubicBezTo>
                  <a:cubicBezTo>
                    <a:pt x="698748" y="349895"/>
                    <a:pt x="686991" y="348704"/>
                    <a:pt x="675978" y="348704"/>
                  </a:cubicBezTo>
                  <a:cubicBezTo>
                    <a:pt x="670322" y="348704"/>
                    <a:pt x="664443" y="349374"/>
                    <a:pt x="658342" y="350713"/>
                  </a:cubicBezTo>
                  <a:cubicBezTo>
                    <a:pt x="652240" y="352053"/>
                    <a:pt x="644277" y="354211"/>
                    <a:pt x="634455" y="357187"/>
                  </a:cubicBezTo>
                  <a:cubicBezTo>
                    <a:pt x="619869" y="361652"/>
                    <a:pt x="609898" y="363885"/>
                    <a:pt x="604540" y="363885"/>
                  </a:cubicBezTo>
                  <a:cubicBezTo>
                    <a:pt x="601861" y="363885"/>
                    <a:pt x="600522" y="362843"/>
                    <a:pt x="600522" y="360759"/>
                  </a:cubicBezTo>
                  <a:cubicBezTo>
                    <a:pt x="600522" y="357783"/>
                    <a:pt x="604391" y="350788"/>
                    <a:pt x="612130" y="339775"/>
                  </a:cubicBezTo>
                  <a:cubicBezTo>
                    <a:pt x="613023" y="338584"/>
                    <a:pt x="615256" y="335012"/>
                    <a:pt x="618828" y="329059"/>
                  </a:cubicBezTo>
                  <a:cubicBezTo>
                    <a:pt x="622400" y="323106"/>
                    <a:pt x="625227" y="317748"/>
                    <a:pt x="627311" y="312985"/>
                  </a:cubicBezTo>
                  <a:cubicBezTo>
                    <a:pt x="629394" y="308223"/>
                    <a:pt x="630436" y="304205"/>
                    <a:pt x="630436" y="300930"/>
                  </a:cubicBezTo>
                  <a:cubicBezTo>
                    <a:pt x="630436" y="294680"/>
                    <a:pt x="624260" y="289992"/>
                    <a:pt x="611907" y="286866"/>
                  </a:cubicBezTo>
                  <a:cubicBezTo>
                    <a:pt x="599554" y="283741"/>
                    <a:pt x="587723" y="282178"/>
                    <a:pt x="576412" y="282178"/>
                  </a:cubicBezTo>
                  <a:cubicBezTo>
                    <a:pt x="504081" y="282178"/>
                    <a:pt x="433685" y="285155"/>
                    <a:pt x="365225" y="291108"/>
                  </a:cubicBezTo>
                  <a:cubicBezTo>
                    <a:pt x="375940" y="298847"/>
                    <a:pt x="381298" y="305693"/>
                    <a:pt x="381298" y="311646"/>
                  </a:cubicBezTo>
                  <a:cubicBezTo>
                    <a:pt x="381298" y="314325"/>
                    <a:pt x="380628" y="316557"/>
                    <a:pt x="379289" y="318343"/>
                  </a:cubicBezTo>
                  <a:cubicBezTo>
                    <a:pt x="377949" y="320129"/>
                    <a:pt x="375643" y="322511"/>
                    <a:pt x="372368" y="325487"/>
                  </a:cubicBezTo>
                  <a:cubicBezTo>
                    <a:pt x="369094" y="328464"/>
                    <a:pt x="366564" y="330994"/>
                    <a:pt x="364778" y="333077"/>
                  </a:cubicBezTo>
                  <a:cubicBezTo>
                    <a:pt x="362992" y="335161"/>
                    <a:pt x="361801" y="337840"/>
                    <a:pt x="361206" y="341114"/>
                  </a:cubicBezTo>
                  <a:lnTo>
                    <a:pt x="357634" y="357634"/>
                  </a:lnTo>
                  <a:lnTo>
                    <a:pt x="412998" y="348704"/>
                  </a:lnTo>
                  <a:cubicBezTo>
                    <a:pt x="442466" y="343346"/>
                    <a:pt x="467172" y="336947"/>
                    <a:pt x="487115" y="329505"/>
                  </a:cubicBezTo>
                  <a:cubicBezTo>
                    <a:pt x="495449" y="326529"/>
                    <a:pt x="501253" y="325041"/>
                    <a:pt x="504528" y="325041"/>
                  </a:cubicBezTo>
                  <a:cubicBezTo>
                    <a:pt x="509588" y="324743"/>
                    <a:pt x="518592" y="328612"/>
                    <a:pt x="531540" y="336649"/>
                  </a:cubicBezTo>
                  <a:cubicBezTo>
                    <a:pt x="544488" y="344686"/>
                    <a:pt x="556543" y="353541"/>
                    <a:pt x="567705" y="363215"/>
                  </a:cubicBezTo>
                  <a:cubicBezTo>
                    <a:pt x="578867" y="372889"/>
                    <a:pt x="584448" y="379661"/>
                    <a:pt x="584448" y="383530"/>
                  </a:cubicBezTo>
                  <a:cubicBezTo>
                    <a:pt x="584448" y="387400"/>
                    <a:pt x="582067" y="392385"/>
                    <a:pt x="577305" y="398487"/>
                  </a:cubicBezTo>
                  <a:cubicBezTo>
                    <a:pt x="572542" y="404589"/>
                    <a:pt x="567035" y="410021"/>
                    <a:pt x="560785" y="414784"/>
                  </a:cubicBezTo>
                  <a:cubicBezTo>
                    <a:pt x="554534" y="419546"/>
                    <a:pt x="550069" y="422077"/>
                    <a:pt x="547390" y="422374"/>
                  </a:cubicBezTo>
                  <a:cubicBezTo>
                    <a:pt x="544414" y="422374"/>
                    <a:pt x="539205" y="421035"/>
                    <a:pt x="531763" y="418356"/>
                  </a:cubicBezTo>
                  <a:cubicBezTo>
                    <a:pt x="500807" y="408831"/>
                    <a:pt x="470893" y="403622"/>
                    <a:pt x="442020" y="402729"/>
                  </a:cubicBezTo>
                  <a:cubicBezTo>
                    <a:pt x="436364" y="402431"/>
                    <a:pt x="428030" y="402282"/>
                    <a:pt x="417017" y="402282"/>
                  </a:cubicBezTo>
                  <a:cubicBezTo>
                    <a:pt x="393800" y="402282"/>
                    <a:pt x="368796" y="403622"/>
                    <a:pt x="342007" y="406301"/>
                  </a:cubicBezTo>
                  <a:cubicBezTo>
                    <a:pt x="327422" y="441722"/>
                    <a:pt x="308075" y="473869"/>
                    <a:pt x="283964" y="502741"/>
                  </a:cubicBezTo>
                  <a:cubicBezTo>
                    <a:pt x="317302" y="529233"/>
                    <a:pt x="349598" y="550664"/>
                    <a:pt x="380851" y="567035"/>
                  </a:cubicBezTo>
                  <a:cubicBezTo>
                    <a:pt x="398116" y="553938"/>
                    <a:pt x="412403" y="542032"/>
                    <a:pt x="423714" y="531316"/>
                  </a:cubicBezTo>
                  <a:cubicBezTo>
                    <a:pt x="435025" y="520601"/>
                    <a:pt x="441871" y="512862"/>
                    <a:pt x="444252" y="508099"/>
                  </a:cubicBezTo>
                  <a:cubicBezTo>
                    <a:pt x="445443" y="505718"/>
                    <a:pt x="446038" y="503634"/>
                    <a:pt x="446038" y="501848"/>
                  </a:cubicBezTo>
                  <a:cubicBezTo>
                    <a:pt x="446038" y="499765"/>
                    <a:pt x="444922" y="498351"/>
                    <a:pt x="442690" y="497607"/>
                  </a:cubicBezTo>
                  <a:cubicBezTo>
                    <a:pt x="440457" y="496863"/>
                    <a:pt x="437109" y="496491"/>
                    <a:pt x="432644" y="496491"/>
                  </a:cubicBezTo>
                  <a:cubicBezTo>
                    <a:pt x="430858" y="496491"/>
                    <a:pt x="423416" y="497086"/>
                    <a:pt x="410319" y="498277"/>
                  </a:cubicBezTo>
                  <a:cubicBezTo>
                    <a:pt x="391567" y="500063"/>
                    <a:pt x="376535" y="501104"/>
                    <a:pt x="365225" y="501402"/>
                  </a:cubicBezTo>
                  <a:cubicBezTo>
                    <a:pt x="360164" y="501402"/>
                    <a:pt x="354062" y="498872"/>
                    <a:pt x="346919" y="493812"/>
                  </a:cubicBezTo>
                  <a:cubicBezTo>
                    <a:pt x="339775" y="488752"/>
                    <a:pt x="333450" y="482873"/>
                    <a:pt x="327943" y="476176"/>
                  </a:cubicBezTo>
                  <a:cubicBezTo>
                    <a:pt x="322436" y="469478"/>
                    <a:pt x="319683" y="464344"/>
                    <a:pt x="319683" y="460772"/>
                  </a:cubicBezTo>
                  <a:cubicBezTo>
                    <a:pt x="319683" y="458093"/>
                    <a:pt x="321320" y="456753"/>
                    <a:pt x="324594" y="456753"/>
                  </a:cubicBezTo>
                  <a:cubicBezTo>
                    <a:pt x="347216" y="456158"/>
                    <a:pt x="364183" y="455861"/>
                    <a:pt x="375494" y="455861"/>
                  </a:cubicBezTo>
                  <a:cubicBezTo>
                    <a:pt x="409724" y="455265"/>
                    <a:pt x="432197" y="454521"/>
                    <a:pt x="442913" y="453628"/>
                  </a:cubicBezTo>
                  <a:cubicBezTo>
                    <a:pt x="453033" y="453033"/>
                    <a:pt x="465535" y="449312"/>
                    <a:pt x="480418" y="442466"/>
                  </a:cubicBezTo>
                  <a:cubicBezTo>
                    <a:pt x="484585" y="440680"/>
                    <a:pt x="488752" y="439117"/>
                    <a:pt x="492919" y="437778"/>
                  </a:cubicBezTo>
                  <a:cubicBezTo>
                    <a:pt x="497086" y="436438"/>
                    <a:pt x="500509" y="435769"/>
                    <a:pt x="503188" y="435769"/>
                  </a:cubicBezTo>
                  <a:cubicBezTo>
                    <a:pt x="507951" y="435769"/>
                    <a:pt x="517625" y="440308"/>
                    <a:pt x="532210" y="449387"/>
                  </a:cubicBezTo>
                  <a:cubicBezTo>
                    <a:pt x="546795" y="458465"/>
                    <a:pt x="560338" y="468288"/>
                    <a:pt x="572840" y="478855"/>
                  </a:cubicBezTo>
                  <a:cubicBezTo>
                    <a:pt x="585341" y="489421"/>
                    <a:pt x="591592" y="496937"/>
                    <a:pt x="591592" y="501402"/>
                  </a:cubicBezTo>
                  <a:cubicBezTo>
                    <a:pt x="591592" y="504676"/>
                    <a:pt x="589955" y="507727"/>
                    <a:pt x="586681" y="510555"/>
                  </a:cubicBezTo>
                  <a:cubicBezTo>
                    <a:pt x="583407" y="513383"/>
                    <a:pt x="578049" y="517029"/>
                    <a:pt x="570607" y="521494"/>
                  </a:cubicBezTo>
                  <a:cubicBezTo>
                    <a:pt x="557213" y="529233"/>
                    <a:pt x="547539" y="536377"/>
                    <a:pt x="541586" y="542925"/>
                  </a:cubicBezTo>
                  <a:cubicBezTo>
                    <a:pt x="522834" y="562868"/>
                    <a:pt x="497682" y="583555"/>
                    <a:pt x="466130" y="604986"/>
                  </a:cubicBezTo>
                  <a:cubicBezTo>
                    <a:pt x="495896" y="615702"/>
                    <a:pt x="526480" y="623292"/>
                    <a:pt x="557883" y="627757"/>
                  </a:cubicBezTo>
                  <a:cubicBezTo>
                    <a:pt x="589285" y="632222"/>
                    <a:pt x="632966" y="636687"/>
                    <a:pt x="688926" y="641152"/>
                  </a:cubicBezTo>
                  <a:cubicBezTo>
                    <a:pt x="694581" y="641449"/>
                    <a:pt x="704850" y="642193"/>
                    <a:pt x="719733" y="643384"/>
                  </a:cubicBezTo>
                  <a:cubicBezTo>
                    <a:pt x="727472" y="643979"/>
                    <a:pt x="733500" y="645765"/>
                    <a:pt x="737816" y="648742"/>
                  </a:cubicBezTo>
                  <a:cubicBezTo>
                    <a:pt x="742132" y="651718"/>
                    <a:pt x="744290" y="655141"/>
                    <a:pt x="744290" y="659011"/>
                  </a:cubicBezTo>
                  <a:cubicBezTo>
                    <a:pt x="744290" y="662285"/>
                    <a:pt x="742578" y="665187"/>
                    <a:pt x="739155" y="667717"/>
                  </a:cubicBezTo>
                  <a:cubicBezTo>
                    <a:pt x="735732" y="670248"/>
                    <a:pt x="730746" y="671959"/>
                    <a:pt x="724198" y="672852"/>
                  </a:cubicBezTo>
                  <a:cubicBezTo>
                    <a:pt x="695623" y="676424"/>
                    <a:pt x="671290" y="681558"/>
                    <a:pt x="651198" y="688256"/>
                  </a:cubicBezTo>
                  <a:cubicBezTo>
                    <a:pt x="631106" y="694953"/>
                    <a:pt x="615107" y="701873"/>
                    <a:pt x="603201" y="709017"/>
                  </a:cubicBezTo>
                  <a:cubicBezTo>
                    <a:pt x="591294" y="716161"/>
                    <a:pt x="578942" y="724644"/>
                    <a:pt x="566143" y="734467"/>
                  </a:cubicBezTo>
                  <a:cubicBezTo>
                    <a:pt x="555129" y="743099"/>
                    <a:pt x="546200" y="749201"/>
                    <a:pt x="539353" y="752773"/>
                  </a:cubicBezTo>
                  <a:cubicBezTo>
                    <a:pt x="532507" y="756345"/>
                    <a:pt x="524471" y="758130"/>
                    <a:pt x="515243" y="758130"/>
                  </a:cubicBezTo>
                  <a:cubicBezTo>
                    <a:pt x="499765" y="758130"/>
                    <a:pt x="479004" y="749275"/>
                    <a:pt x="452959" y="731565"/>
                  </a:cubicBezTo>
                  <a:cubicBezTo>
                    <a:pt x="426914" y="713854"/>
                    <a:pt x="398413" y="690563"/>
                    <a:pt x="367457" y="661690"/>
                  </a:cubicBezTo>
                  <a:cubicBezTo>
                    <a:pt x="312391" y="688777"/>
                    <a:pt x="255836" y="710431"/>
                    <a:pt x="197793" y="726653"/>
                  </a:cubicBezTo>
                  <a:cubicBezTo>
                    <a:pt x="139750" y="742876"/>
                    <a:pt x="87809" y="750540"/>
                    <a:pt x="41970" y="749647"/>
                  </a:cubicBezTo>
                  <a:cubicBezTo>
                    <a:pt x="37505" y="749350"/>
                    <a:pt x="33933" y="748010"/>
                    <a:pt x="31254" y="745629"/>
                  </a:cubicBezTo>
                  <a:cubicBezTo>
                    <a:pt x="28575" y="743248"/>
                    <a:pt x="27236" y="740569"/>
                    <a:pt x="27236" y="737592"/>
                  </a:cubicBezTo>
                  <a:cubicBezTo>
                    <a:pt x="27236" y="735509"/>
                    <a:pt x="27831" y="733574"/>
                    <a:pt x="29022" y="731788"/>
                  </a:cubicBezTo>
                  <a:cubicBezTo>
                    <a:pt x="30212" y="730002"/>
                    <a:pt x="31998" y="728960"/>
                    <a:pt x="34380" y="728663"/>
                  </a:cubicBezTo>
                  <a:cubicBezTo>
                    <a:pt x="88255" y="716161"/>
                    <a:pt x="138931" y="699567"/>
                    <a:pt x="186408" y="678880"/>
                  </a:cubicBezTo>
                  <a:cubicBezTo>
                    <a:pt x="233884" y="658192"/>
                    <a:pt x="277565" y="635496"/>
                    <a:pt x="317451" y="610791"/>
                  </a:cubicBezTo>
                  <a:cubicBezTo>
                    <a:pt x="293043" y="584597"/>
                    <a:pt x="271760" y="559445"/>
                    <a:pt x="253603" y="535335"/>
                  </a:cubicBezTo>
                  <a:cubicBezTo>
                    <a:pt x="201811" y="584448"/>
                    <a:pt x="134987" y="621953"/>
                    <a:pt x="53132" y="647849"/>
                  </a:cubicBezTo>
                  <a:cubicBezTo>
                    <a:pt x="49858" y="649039"/>
                    <a:pt x="46137" y="649635"/>
                    <a:pt x="41970" y="649635"/>
                  </a:cubicBezTo>
                  <a:cubicBezTo>
                    <a:pt x="37803" y="649635"/>
                    <a:pt x="34380" y="649039"/>
                    <a:pt x="31701" y="647849"/>
                  </a:cubicBezTo>
                  <a:cubicBezTo>
                    <a:pt x="29022" y="646658"/>
                    <a:pt x="27682" y="645021"/>
                    <a:pt x="27682" y="642938"/>
                  </a:cubicBezTo>
                  <a:cubicBezTo>
                    <a:pt x="27682" y="639366"/>
                    <a:pt x="31254" y="635198"/>
                    <a:pt x="38398" y="630436"/>
                  </a:cubicBezTo>
                  <a:cubicBezTo>
                    <a:pt x="92571" y="596503"/>
                    <a:pt x="135955" y="562049"/>
                    <a:pt x="168548" y="527075"/>
                  </a:cubicBezTo>
                  <a:cubicBezTo>
                    <a:pt x="201142" y="492100"/>
                    <a:pt x="225624" y="457795"/>
                    <a:pt x="241995" y="424160"/>
                  </a:cubicBezTo>
                  <a:cubicBezTo>
                    <a:pt x="240804" y="424458"/>
                    <a:pt x="236339" y="425500"/>
                    <a:pt x="228600" y="427286"/>
                  </a:cubicBezTo>
                  <a:lnTo>
                    <a:pt x="215652" y="430411"/>
                  </a:lnTo>
                  <a:cubicBezTo>
                    <a:pt x="196602" y="434876"/>
                    <a:pt x="184250" y="437257"/>
                    <a:pt x="178594" y="437555"/>
                  </a:cubicBezTo>
                  <a:cubicBezTo>
                    <a:pt x="173534" y="437852"/>
                    <a:pt x="165572" y="431229"/>
                    <a:pt x="154707" y="417686"/>
                  </a:cubicBezTo>
                  <a:cubicBezTo>
                    <a:pt x="143843" y="404143"/>
                    <a:pt x="135732" y="392609"/>
                    <a:pt x="130374" y="383084"/>
                  </a:cubicBezTo>
                  <a:cubicBezTo>
                    <a:pt x="129481" y="381298"/>
                    <a:pt x="129034" y="379512"/>
                    <a:pt x="129034" y="377726"/>
                  </a:cubicBezTo>
                  <a:cubicBezTo>
                    <a:pt x="129034" y="375047"/>
                    <a:pt x="129853" y="372666"/>
                    <a:pt x="131490" y="370582"/>
                  </a:cubicBezTo>
                  <a:cubicBezTo>
                    <a:pt x="133127" y="368498"/>
                    <a:pt x="135434" y="367308"/>
                    <a:pt x="138410" y="367010"/>
                  </a:cubicBezTo>
                  <a:lnTo>
                    <a:pt x="150912" y="368796"/>
                  </a:lnTo>
                  <a:cubicBezTo>
                    <a:pt x="162223" y="371177"/>
                    <a:pt x="172790" y="372368"/>
                    <a:pt x="182612" y="372368"/>
                  </a:cubicBezTo>
                  <a:cubicBezTo>
                    <a:pt x="194816" y="372368"/>
                    <a:pt x="216545" y="371326"/>
                    <a:pt x="247799" y="369243"/>
                  </a:cubicBezTo>
                  <a:lnTo>
                    <a:pt x="262980" y="367903"/>
                  </a:lnTo>
                  <a:cubicBezTo>
                    <a:pt x="266254" y="355699"/>
                    <a:pt x="268486" y="342900"/>
                    <a:pt x="269677" y="329505"/>
                  </a:cubicBezTo>
                  <a:lnTo>
                    <a:pt x="271463" y="301377"/>
                  </a:lnTo>
                  <a:cubicBezTo>
                    <a:pt x="206871" y="310307"/>
                    <a:pt x="151359" y="320873"/>
                    <a:pt x="104924" y="333077"/>
                  </a:cubicBezTo>
                  <a:cubicBezTo>
                    <a:pt x="104329" y="371773"/>
                    <a:pt x="98004" y="400720"/>
                    <a:pt x="85949" y="419919"/>
                  </a:cubicBezTo>
                  <a:cubicBezTo>
                    <a:pt x="73893" y="439117"/>
                    <a:pt x="58787" y="448717"/>
                    <a:pt x="40630" y="448717"/>
                  </a:cubicBezTo>
                  <a:cubicBezTo>
                    <a:pt x="29022" y="448717"/>
                    <a:pt x="19348" y="444475"/>
                    <a:pt x="11609" y="435992"/>
                  </a:cubicBezTo>
                  <a:cubicBezTo>
                    <a:pt x="3870" y="427509"/>
                    <a:pt x="0" y="415082"/>
                    <a:pt x="0" y="398711"/>
                  </a:cubicBezTo>
                  <a:cubicBezTo>
                    <a:pt x="0" y="385316"/>
                    <a:pt x="2754" y="372368"/>
                    <a:pt x="8260" y="359866"/>
                  </a:cubicBezTo>
                  <a:cubicBezTo>
                    <a:pt x="13767" y="347365"/>
                    <a:pt x="21580" y="333077"/>
                    <a:pt x="31701" y="317004"/>
                  </a:cubicBezTo>
                  <a:cubicBezTo>
                    <a:pt x="38844" y="305098"/>
                    <a:pt x="44128" y="295647"/>
                    <a:pt x="47551" y="288652"/>
                  </a:cubicBezTo>
                  <a:cubicBezTo>
                    <a:pt x="50974" y="281657"/>
                    <a:pt x="52685" y="275183"/>
                    <a:pt x="52685" y="269230"/>
                  </a:cubicBezTo>
                  <a:cubicBezTo>
                    <a:pt x="52685" y="261193"/>
                    <a:pt x="51941" y="254794"/>
                    <a:pt x="50453" y="250031"/>
                  </a:cubicBezTo>
                  <a:cubicBezTo>
                    <a:pt x="48965" y="245269"/>
                    <a:pt x="47104" y="241027"/>
                    <a:pt x="44872" y="237306"/>
                  </a:cubicBezTo>
                  <a:cubicBezTo>
                    <a:pt x="42640" y="233586"/>
                    <a:pt x="41523" y="230832"/>
                    <a:pt x="41523" y="229046"/>
                  </a:cubicBezTo>
                  <a:cubicBezTo>
                    <a:pt x="41523" y="228153"/>
                    <a:pt x="41449" y="226442"/>
                    <a:pt x="41300" y="223912"/>
                  </a:cubicBezTo>
                  <a:cubicBezTo>
                    <a:pt x="41151" y="221382"/>
                    <a:pt x="41970" y="219521"/>
                    <a:pt x="43756" y="218331"/>
                  </a:cubicBezTo>
                  <a:cubicBezTo>
                    <a:pt x="45542" y="217140"/>
                    <a:pt x="48369" y="216545"/>
                    <a:pt x="52239" y="216545"/>
                  </a:cubicBezTo>
                  <a:cubicBezTo>
                    <a:pt x="54620" y="216545"/>
                    <a:pt x="58936" y="219149"/>
                    <a:pt x="65187" y="224358"/>
                  </a:cubicBezTo>
                  <a:cubicBezTo>
                    <a:pt x="71438" y="229567"/>
                    <a:pt x="77837" y="237232"/>
                    <a:pt x="84386" y="247352"/>
                  </a:cubicBezTo>
                  <a:cubicBezTo>
                    <a:pt x="90934" y="257473"/>
                    <a:pt x="95994" y="269677"/>
                    <a:pt x="99566" y="283964"/>
                  </a:cubicBezTo>
                  <a:cubicBezTo>
                    <a:pt x="120402" y="279202"/>
                    <a:pt x="152252" y="273248"/>
                    <a:pt x="195114" y="266105"/>
                  </a:cubicBezTo>
                  <a:cubicBezTo>
                    <a:pt x="184696" y="262235"/>
                    <a:pt x="176138" y="256431"/>
                    <a:pt x="169441" y="248692"/>
                  </a:cubicBezTo>
                  <a:cubicBezTo>
                    <a:pt x="162744" y="240953"/>
                    <a:pt x="158949" y="232767"/>
                    <a:pt x="158056" y="224135"/>
                  </a:cubicBezTo>
                  <a:cubicBezTo>
                    <a:pt x="157758" y="222647"/>
                    <a:pt x="157609" y="220414"/>
                    <a:pt x="157609" y="217438"/>
                  </a:cubicBezTo>
                  <a:cubicBezTo>
                    <a:pt x="157609" y="212675"/>
                    <a:pt x="158502" y="205829"/>
                    <a:pt x="160288" y="196900"/>
                  </a:cubicBezTo>
                  <a:cubicBezTo>
                    <a:pt x="160586" y="195411"/>
                    <a:pt x="161032" y="192509"/>
                    <a:pt x="161628" y="188193"/>
                  </a:cubicBezTo>
                  <a:cubicBezTo>
                    <a:pt x="162223" y="183877"/>
                    <a:pt x="162521" y="179933"/>
                    <a:pt x="162521" y="176361"/>
                  </a:cubicBezTo>
                  <a:cubicBezTo>
                    <a:pt x="162521" y="172492"/>
                    <a:pt x="162074" y="168325"/>
                    <a:pt x="161181" y="163860"/>
                  </a:cubicBezTo>
                  <a:cubicBezTo>
                    <a:pt x="135880" y="167729"/>
                    <a:pt x="118021" y="169218"/>
                    <a:pt x="107603" y="168325"/>
                  </a:cubicBezTo>
                  <a:cubicBezTo>
                    <a:pt x="105222" y="168027"/>
                    <a:pt x="102841" y="166464"/>
                    <a:pt x="100459" y="163636"/>
                  </a:cubicBezTo>
                  <a:cubicBezTo>
                    <a:pt x="98078" y="160809"/>
                    <a:pt x="96887" y="157907"/>
                    <a:pt x="96887" y="154930"/>
                  </a:cubicBezTo>
                  <a:cubicBezTo>
                    <a:pt x="96887" y="151060"/>
                    <a:pt x="98971" y="148530"/>
                    <a:pt x="103138" y="147340"/>
                  </a:cubicBezTo>
                  <a:cubicBezTo>
                    <a:pt x="166837" y="133350"/>
                    <a:pt x="223168" y="118467"/>
                    <a:pt x="272133" y="102691"/>
                  </a:cubicBezTo>
                  <a:cubicBezTo>
                    <a:pt x="321097" y="86916"/>
                    <a:pt x="358825" y="72256"/>
                    <a:pt x="385316" y="58713"/>
                  </a:cubicBezTo>
                  <a:cubicBezTo>
                    <a:pt x="411808" y="45169"/>
                    <a:pt x="424905" y="34528"/>
                    <a:pt x="424607" y="26789"/>
                  </a:cubicBezTo>
                  <a:cubicBezTo>
                    <a:pt x="424309" y="24110"/>
                    <a:pt x="423342" y="22026"/>
                    <a:pt x="421705" y="20538"/>
                  </a:cubicBezTo>
                  <a:cubicBezTo>
                    <a:pt x="420068" y="19050"/>
                    <a:pt x="418282" y="17859"/>
                    <a:pt x="416347" y="16966"/>
                  </a:cubicBezTo>
                  <a:cubicBezTo>
                    <a:pt x="414412" y="16073"/>
                    <a:pt x="412998" y="15329"/>
                    <a:pt x="412105" y="14734"/>
                  </a:cubicBezTo>
                  <a:cubicBezTo>
                    <a:pt x="410915" y="13841"/>
                    <a:pt x="410319" y="12650"/>
                    <a:pt x="410319" y="11162"/>
                  </a:cubicBezTo>
                  <a:cubicBezTo>
                    <a:pt x="410319" y="9078"/>
                    <a:pt x="411064" y="6995"/>
                    <a:pt x="412552" y="4911"/>
                  </a:cubicBezTo>
                  <a:cubicBezTo>
                    <a:pt x="414040" y="2828"/>
                    <a:pt x="415528" y="1637"/>
                    <a:pt x="417017" y="1339"/>
                  </a:cubicBezTo>
                  <a:cubicBezTo>
                    <a:pt x="426839" y="446"/>
                    <a:pt x="435918" y="0"/>
                    <a:pt x="44425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5A46"/>
                </a:gs>
                <a:gs pos="72000">
                  <a:srgbClr val="B9958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59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00E6E81-D2BC-4EDA-805A-354602643436}"/>
              </a:ext>
            </a:extLst>
          </p:cNvPr>
          <p:cNvSpPr txBox="1"/>
          <p:nvPr/>
        </p:nvSpPr>
        <p:spPr>
          <a:xfrm>
            <a:off x="4310896" y="253895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纯净水源</a:t>
            </a:r>
          </a:p>
        </p:txBody>
      </p:sp>
    </p:spTree>
    <p:extLst>
      <p:ext uri="{BB962C8B-B14F-4D97-AF65-F5344CB8AC3E}">
        <p14:creationId xmlns:p14="http://schemas.microsoft.com/office/powerpoint/2010/main" val="371112264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1_Office Theme">
  <a:themeElements>
    <a:clrScheme name="Basic Zone Color Red 3">
      <a:dk1>
        <a:srgbClr val="000000"/>
      </a:dk1>
      <a:lt1>
        <a:sysClr val="window" lastClr="FFFFFF"/>
      </a:lt1>
      <a:dk2>
        <a:srgbClr val="394656"/>
      </a:dk2>
      <a:lt2>
        <a:srgbClr val="B4B3B2"/>
      </a:lt2>
      <a:accent1>
        <a:srgbClr val="E7343C"/>
      </a:accent1>
      <a:accent2>
        <a:srgbClr val="E0E0E0"/>
      </a:accent2>
      <a:accent3>
        <a:srgbClr val="A9A6A6"/>
      </a:accent3>
      <a:accent4>
        <a:srgbClr val="7C7978"/>
      </a:accent4>
      <a:accent5>
        <a:srgbClr val="565453"/>
      </a:accent5>
      <a:accent6>
        <a:srgbClr val="363736"/>
      </a:accent6>
      <a:hlink>
        <a:srgbClr val="1CADE4"/>
      </a:hlink>
      <a:folHlink>
        <a:srgbClr val="2683C6"/>
      </a:folHlink>
    </a:clrScheme>
    <a:fontScheme name="Custom 5">
      <a:majorFont>
        <a:latin typeface="Museo 700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旁门品牌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500"/>
      </a:accent1>
      <a:accent2>
        <a:srgbClr val="FFB001"/>
      </a:accent2>
      <a:accent3>
        <a:srgbClr val="6EFF01"/>
      </a:accent3>
      <a:accent4>
        <a:srgbClr val="0168FF"/>
      </a:accent4>
      <a:accent5>
        <a:srgbClr val="6801FF"/>
      </a:accent5>
      <a:accent6>
        <a:srgbClr val="FF0101"/>
      </a:accent6>
      <a:hlink>
        <a:srgbClr val="0563C1"/>
      </a:hlink>
      <a:folHlink>
        <a:srgbClr val="954F72"/>
      </a:folHlink>
    </a:clrScheme>
    <a:fontScheme name="鸿蒙系列">
      <a:majorFont>
        <a:latin typeface="HarmonyOS Sans Black"/>
        <a:ea typeface="HarmonyOS Sans SC Black"/>
        <a:cs typeface=""/>
      </a:majorFont>
      <a:minorFont>
        <a:latin typeface="HarmonyOS Sans T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51</Words>
  <Application>Microsoft Office PowerPoint</Application>
  <PresentationFormat>宽屏</PresentationFormat>
  <Paragraphs>24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BLACKHAWK Swash</vt:lpstr>
      <vt:lpstr>HarmonyOS Sans Black</vt:lpstr>
      <vt:lpstr>HarmonyOS Sans SC Black</vt:lpstr>
      <vt:lpstr>HarmonyOS Sans TC</vt:lpstr>
      <vt:lpstr>阿里巴巴普惠体 H</vt:lpstr>
      <vt:lpstr>阿里巴巴普惠体 L</vt:lpstr>
      <vt:lpstr>等线</vt:lpstr>
      <vt:lpstr>思源宋体</vt:lpstr>
      <vt:lpstr>喜鹊古风小楷简体版 regular</vt:lpstr>
      <vt:lpstr>喜鹊招牌体</vt:lpstr>
      <vt:lpstr>Arial</vt:lpstr>
      <vt:lpstr>Poppins</vt:lpstr>
      <vt:lpstr>1_Office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Adam Xu</dc:creator>
  <cp:lastModifiedBy>杜瑶瑶</cp:lastModifiedBy>
  <cp:revision>22</cp:revision>
  <dcterms:created xsi:type="dcterms:W3CDTF">2021-09-30T06:57:50Z</dcterms:created>
  <dcterms:modified xsi:type="dcterms:W3CDTF">2021-11-25T08:46:44Z</dcterms:modified>
</cp:coreProperties>
</file>